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</p:sldMasterIdLst>
  <p:notesMasterIdLst>
    <p:notesMasterId r:id="rId11"/>
  </p:notesMasterIdLst>
  <p:handoutMasterIdLst>
    <p:handoutMasterId r:id="rId12"/>
  </p:handoutMasterIdLst>
  <p:sldIdLst>
    <p:sldId id="457" r:id="rId5"/>
    <p:sldId id="465" r:id="rId6"/>
    <p:sldId id="599" r:id="rId7"/>
    <p:sldId id="596" r:id="rId8"/>
    <p:sldId id="598" r:id="rId9"/>
    <p:sldId id="589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ck Gremillion" initials="" lastIdx="6" clrIdx="0"/>
  <p:cmAuthor id="1" name="Maria Aimone" initials="MA" lastIdx="1" clrIdx="1">
    <p:extLst>
      <p:ext uri="{19B8F6BF-5375-455C-9EA6-DF929625EA0E}">
        <p15:presenceInfo xmlns:p15="http://schemas.microsoft.com/office/powerpoint/2012/main" userId="743f36e3a09749b7" providerId="Windows Live"/>
      </p:ext>
    </p:extLst>
  </p:cmAuthor>
  <p:cmAuthor id="2" name="Julian Delgadillo" initials="JD" lastIdx="8" clrIdx="2">
    <p:extLst>
      <p:ext uri="{19B8F6BF-5375-455C-9EA6-DF929625EA0E}">
        <p15:presenceInfo xmlns:p15="http://schemas.microsoft.com/office/powerpoint/2012/main" userId="dc8643a9fcdd9945" providerId="Windows Live"/>
      </p:ext>
    </p:extLst>
  </p:cmAuthor>
  <p:cmAuthor id="3" name="Chuck Gremillion" initials="CG" lastIdx="3" clrIdx="3">
    <p:extLst>
      <p:ext uri="{19B8F6BF-5375-455C-9EA6-DF929625EA0E}">
        <p15:presenceInfo xmlns:p15="http://schemas.microsoft.com/office/powerpoint/2012/main" userId="3b90ee95fdc6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9395D"/>
    <a:srgbClr val="5C4775"/>
    <a:srgbClr val="584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 autoAdjust="0"/>
    <p:restoredTop sz="52515" autoAdjust="0"/>
  </p:normalViewPr>
  <p:slideViewPr>
    <p:cSldViewPr>
      <p:cViewPr varScale="1">
        <p:scale>
          <a:sx n="43" d="100"/>
          <a:sy n="43" d="100"/>
        </p:scale>
        <p:origin x="244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1CE6D-69F0-4281-BFD0-14795FAB3BF9}" type="doc">
      <dgm:prSet loTypeId="urn:microsoft.com/office/officeart/2005/8/layout/matrix1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5045DF-1901-4777-BAEE-2F0954B16C99}">
      <dgm:prSet phldrT="[Text]"/>
      <dgm:spPr/>
      <dgm:t>
        <a:bodyPr/>
        <a:lstStyle/>
        <a:p>
          <a:r>
            <a:rPr lang="en-US" err="1"/>
            <a:t>Preguntele</a:t>
          </a:r>
          <a:r>
            <a:rPr lang="en-US"/>
            <a:t> a </a:t>
          </a:r>
          <a:r>
            <a:rPr lang="en-US" err="1"/>
            <a:t>su</a:t>
          </a:r>
          <a:r>
            <a:rPr lang="en-US"/>
            <a:t> </a:t>
          </a:r>
          <a:r>
            <a:rPr lang="en-US" err="1"/>
            <a:t>empleador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</a:t>
          </a:r>
          <a:r>
            <a:rPr lang="en-US" err="1"/>
            <a:t>este</a:t>
          </a:r>
          <a:r>
            <a:rPr lang="en-US"/>
            <a:t> </a:t>
          </a:r>
          <a:r>
            <a:rPr lang="en-US" err="1"/>
            <a:t>esta</a:t>
          </a:r>
          <a:r>
            <a:rPr lang="en-US"/>
            <a:t> </a:t>
          </a:r>
          <a:r>
            <a:rPr lang="en-US" err="1"/>
            <a:t>involucrado</a:t>
          </a:r>
          <a:r>
            <a:rPr lang="en-US"/>
            <a:t> con C3.</a:t>
          </a:r>
        </a:p>
      </dgm:t>
    </dgm:pt>
    <dgm:pt modelId="{663236F4-23B3-424C-AF6A-C119676D0E45}" type="parTrans" cxnId="{94CDC877-DAF8-4D08-A40D-886DAE9B620A}">
      <dgm:prSet/>
      <dgm:spPr/>
      <dgm:t>
        <a:bodyPr/>
        <a:lstStyle/>
        <a:p>
          <a:endParaRPr lang="en-US"/>
        </a:p>
      </dgm:t>
    </dgm:pt>
    <dgm:pt modelId="{637CF2D3-28FC-4850-A2A2-F4B470B242E9}" type="sibTrans" cxnId="{94CDC877-DAF8-4D08-A40D-886DAE9B620A}">
      <dgm:prSet/>
      <dgm:spPr/>
      <dgm:t>
        <a:bodyPr/>
        <a:lstStyle/>
        <a:p>
          <a:endParaRPr lang="en-US"/>
        </a:p>
      </dgm:t>
    </dgm:pt>
    <dgm:pt modelId="{46BDB8D5-24EC-4815-9B96-891D46EBCC77}">
      <dgm:prSet phldrT="[Text]"/>
      <dgm:spPr/>
      <dgm:t>
        <a:bodyPr/>
        <a:lstStyle/>
        <a:p>
          <a:r>
            <a:rPr lang="en-US"/>
            <a:t>Es un </a:t>
          </a:r>
          <a:r>
            <a:rPr lang="en-US" err="1"/>
            <a:t>Empleador</a:t>
          </a:r>
          <a:r>
            <a:rPr lang="en-US"/>
            <a:t> </a:t>
          </a:r>
          <a:r>
            <a:rPr lang="en-US" err="1"/>
            <a:t>Acreditado</a:t>
          </a:r>
          <a:r>
            <a:rPr lang="en-US"/>
            <a:t> por C3?</a:t>
          </a:r>
        </a:p>
      </dgm:t>
    </dgm:pt>
    <dgm:pt modelId="{1FD0380E-D9D7-4257-98A3-BB1A113EAAFA}" type="parTrans" cxnId="{041DD121-15BD-4D77-A0E5-B4656E54F07A}">
      <dgm:prSet/>
      <dgm:spPr/>
      <dgm:t>
        <a:bodyPr/>
        <a:lstStyle/>
        <a:p>
          <a:endParaRPr lang="en-US"/>
        </a:p>
      </dgm:t>
    </dgm:pt>
    <dgm:pt modelId="{C1027488-4B90-41BA-B475-D3C3B35CABE6}" type="sibTrans" cxnId="{041DD121-15BD-4D77-A0E5-B4656E54F07A}">
      <dgm:prSet/>
      <dgm:spPr/>
      <dgm:t>
        <a:bodyPr/>
        <a:lstStyle/>
        <a:p>
          <a:endParaRPr lang="en-US"/>
        </a:p>
      </dgm:t>
    </dgm:pt>
    <dgm:pt modelId="{C8532E3F-2978-4CD0-AA7A-9BC2805E1728}">
      <dgm:prSet phldrT="[Text]"/>
      <dgm:spPr/>
      <dgm:t>
        <a:bodyPr/>
        <a:lstStyle/>
        <a:p>
          <a:r>
            <a:rPr lang="en-US" err="1"/>
            <a:t>Ya</a:t>
          </a:r>
          <a:r>
            <a:rPr lang="en-US"/>
            <a:t> </a:t>
          </a:r>
          <a:r>
            <a:rPr lang="en-US" err="1"/>
            <a:t>recibio</a:t>
          </a:r>
          <a:r>
            <a:rPr lang="en-US"/>
            <a:t> la </a:t>
          </a:r>
          <a:r>
            <a:rPr lang="en-US" err="1"/>
            <a:t>Aprobacion</a:t>
          </a:r>
          <a:r>
            <a:rPr lang="en-US"/>
            <a:t> de C3 por </a:t>
          </a:r>
          <a:r>
            <a:rPr lang="en-US" err="1"/>
            <a:t>su</a:t>
          </a:r>
          <a:r>
            <a:rPr lang="en-US"/>
            <a:t> </a:t>
          </a:r>
          <a:r>
            <a:rPr lang="en-US" err="1"/>
            <a:t>Entrenamiento</a:t>
          </a:r>
          <a:r>
            <a:rPr lang="en-US"/>
            <a:t> </a:t>
          </a:r>
          <a:r>
            <a:rPr lang="en-US" err="1"/>
            <a:t>Especializado</a:t>
          </a:r>
          <a:r>
            <a:rPr lang="en-US"/>
            <a:t>?</a:t>
          </a:r>
        </a:p>
      </dgm:t>
    </dgm:pt>
    <dgm:pt modelId="{D0CAE75C-2147-42A0-BF2E-469DC1387332}" type="parTrans" cxnId="{A4A0E046-CDBD-46D2-B4DC-412770CD4C0B}">
      <dgm:prSet/>
      <dgm:spPr/>
      <dgm:t>
        <a:bodyPr/>
        <a:lstStyle/>
        <a:p>
          <a:endParaRPr lang="en-US"/>
        </a:p>
      </dgm:t>
    </dgm:pt>
    <dgm:pt modelId="{849F7408-DD65-4A8E-B6FB-0562344293CA}" type="sibTrans" cxnId="{A4A0E046-CDBD-46D2-B4DC-412770CD4C0B}">
      <dgm:prSet/>
      <dgm:spPr/>
      <dgm:t>
        <a:bodyPr/>
        <a:lstStyle/>
        <a:p>
          <a:endParaRPr lang="en-US"/>
        </a:p>
      </dgm:t>
    </dgm:pt>
    <dgm:pt modelId="{AF7E6DB4-09E2-4F85-85FB-609E4C72EDA7}">
      <dgm:prSet phldrT="[Text]"/>
      <dgm:spPr/>
      <dgm:t>
        <a:bodyPr/>
        <a:lstStyle/>
        <a:p>
          <a:r>
            <a:rPr lang="en-US" err="1"/>
            <a:t>Pidale</a:t>
          </a:r>
          <a:r>
            <a:rPr lang="en-US"/>
            <a:t> que le </a:t>
          </a:r>
          <a:r>
            <a:rPr lang="en-US" err="1"/>
            <a:t>explique</a:t>
          </a:r>
          <a:r>
            <a:rPr lang="en-US"/>
            <a:t> </a:t>
          </a:r>
          <a:r>
            <a:rPr lang="en-US" err="1"/>
            <a:t>su</a:t>
          </a:r>
          <a:r>
            <a:rPr lang="en-US"/>
            <a:t> </a:t>
          </a:r>
          <a:r>
            <a:rPr lang="en-US" err="1"/>
            <a:t>programa</a:t>
          </a:r>
          <a:r>
            <a:rPr lang="en-US"/>
            <a:t> de </a:t>
          </a:r>
          <a:r>
            <a:rPr lang="en-US" err="1"/>
            <a:t>capacitacion</a:t>
          </a:r>
          <a:r>
            <a:rPr lang="en-US"/>
            <a:t> </a:t>
          </a:r>
          <a:r>
            <a:rPr lang="en-US" err="1"/>
            <a:t>especializada</a:t>
          </a:r>
          <a:r>
            <a:rPr lang="en-US"/>
            <a:t> y el </a:t>
          </a:r>
          <a:r>
            <a:rPr lang="en-US" err="1"/>
            <a:t>impacto</a:t>
          </a:r>
          <a:r>
            <a:rPr lang="en-US"/>
            <a:t> que </a:t>
          </a:r>
          <a:r>
            <a:rPr lang="en-US" err="1"/>
            <a:t>esta</a:t>
          </a:r>
          <a:r>
            <a:rPr lang="en-US"/>
            <a:t> </a:t>
          </a:r>
          <a:r>
            <a:rPr lang="en-US" err="1"/>
            <a:t>tenga</a:t>
          </a:r>
          <a:r>
            <a:rPr lang="en-US"/>
            <a:t> </a:t>
          </a:r>
          <a:r>
            <a:rPr lang="en-US" err="1"/>
            <a:t>en</a:t>
          </a:r>
          <a:r>
            <a:rPr lang="en-US"/>
            <a:t> </a:t>
          </a:r>
          <a:r>
            <a:rPr lang="en-US" err="1"/>
            <a:t>su</a:t>
          </a:r>
          <a:r>
            <a:rPr lang="en-US"/>
            <a:t> </a:t>
          </a:r>
          <a:r>
            <a:rPr lang="en-US" err="1"/>
            <a:t>carrera</a:t>
          </a:r>
          <a:r>
            <a:rPr lang="en-US"/>
            <a:t>.</a:t>
          </a:r>
        </a:p>
      </dgm:t>
    </dgm:pt>
    <dgm:pt modelId="{03593A30-7CDC-4991-A339-D0C8A7DC4DCC}" type="parTrans" cxnId="{50099142-CF31-42BC-A172-382E323BF2CE}">
      <dgm:prSet/>
      <dgm:spPr/>
      <dgm:t>
        <a:bodyPr/>
        <a:lstStyle/>
        <a:p>
          <a:endParaRPr lang="en-US"/>
        </a:p>
      </dgm:t>
    </dgm:pt>
    <dgm:pt modelId="{3F1E2B8C-E885-46FD-8D09-76A7AD894FB9}" type="sibTrans" cxnId="{50099142-CF31-42BC-A172-382E323BF2CE}">
      <dgm:prSet/>
      <dgm:spPr/>
      <dgm:t>
        <a:bodyPr/>
        <a:lstStyle/>
        <a:p>
          <a:endParaRPr lang="en-US"/>
        </a:p>
      </dgm:t>
    </dgm:pt>
    <dgm:pt modelId="{5CA6B5F2-2D34-48C4-A2A5-C69F9B14A63F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7B8C5C06-079B-44AD-9528-43145BC068FA}" type="sibTrans" cxnId="{2FAEC455-8482-44D2-B71F-18662A46CB76}">
      <dgm:prSet/>
      <dgm:spPr/>
      <dgm:t>
        <a:bodyPr/>
        <a:lstStyle/>
        <a:p>
          <a:endParaRPr lang="en-US"/>
        </a:p>
      </dgm:t>
    </dgm:pt>
    <dgm:pt modelId="{6276B944-B30C-444D-9EE3-7A240E346A91}" type="parTrans" cxnId="{2FAEC455-8482-44D2-B71F-18662A46CB76}">
      <dgm:prSet/>
      <dgm:spPr/>
      <dgm:t>
        <a:bodyPr/>
        <a:lstStyle/>
        <a:p>
          <a:endParaRPr lang="en-US"/>
        </a:p>
      </dgm:t>
    </dgm:pt>
    <dgm:pt modelId="{433B0CEF-D672-4B2C-8BCE-01BF7CE11918}" type="pres">
      <dgm:prSet presAssocID="{BCC1CE6D-69F0-4281-BFD0-14795FAB3B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DA44C2-CA8C-4617-8362-5B53823FF697}" type="pres">
      <dgm:prSet presAssocID="{BCC1CE6D-69F0-4281-BFD0-14795FAB3BF9}" presName="matrix" presStyleCnt="0"/>
      <dgm:spPr/>
    </dgm:pt>
    <dgm:pt modelId="{EC26FFC3-B2A1-48DA-9E36-C89741C6AAE7}" type="pres">
      <dgm:prSet presAssocID="{BCC1CE6D-69F0-4281-BFD0-14795FAB3BF9}" presName="tile1" presStyleLbl="node1" presStyleIdx="0" presStyleCnt="4" custLinFactNeighborX="417" custLinFactNeighborY="10000"/>
      <dgm:spPr/>
    </dgm:pt>
    <dgm:pt modelId="{E9970630-E159-4612-87DD-B0C600D7153E}" type="pres">
      <dgm:prSet presAssocID="{BCC1CE6D-69F0-4281-BFD0-14795FAB3B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2123F2-10B1-401F-A72C-EBB447D5D04C}" type="pres">
      <dgm:prSet presAssocID="{BCC1CE6D-69F0-4281-BFD0-14795FAB3BF9}" presName="tile2" presStyleLbl="node1" presStyleIdx="1" presStyleCnt="4" custLinFactNeighborX="6250"/>
      <dgm:spPr/>
    </dgm:pt>
    <dgm:pt modelId="{8EECF74B-E596-43CE-9572-DEF872FC964D}" type="pres">
      <dgm:prSet presAssocID="{BCC1CE6D-69F0-4281-BFD0-14795FAB3B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79D49FF-B4D3-41A1-8295-AF0D2D4E66E9}" type="pres">
      <dgm:prSet presAssocID="{BCC1CE6D-69F0-4281-BFD0-14795FAB3BF9}" presName="tile3" presStyleLbl="node1" presStyleIdx="2" presStyleCnt="4" custLinFactNeighborX="-417"/>
      <dgm:spPr/>
    </dgm:pt>
    <dgm:pt modelId="{47E7D45D-6543-4A6C-81CE-FDE3BC639BDE}" type="pres">
      <dgm:prSet presAssocID="{BCC1CE6D-69F0-4281-BFD0-14795FAB3B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F2615F-A0CD-4E19-81FF-2FD686E3F68F}" type="pres">
      <dgm:prSet presAssocID="{BCC1CE6D-69F0-4281-BFD0-14795FAB3BF9}" presName="tile4" presStyleLbl="node1" presStyleIdx="3" presStyleCnt="4" custLinFactNeighborX="0" custLinFactNeighborY="-11250"/>
      <dgm:spPr/>
    </dgm:pt>
    <dgm:pt modelId="{6EFBB32C-9802-4129-959E-F93C1757A9B3}" type="pres">
      <dgm:prSet presAssocID="{BCC1CE6D-69F0-4281-BFD0-14795FAB3B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FC491A-0C1A-4BE8-8714-D0150EF90F3C}" type="pres">
      <dgm:prSet presAssocID="{BCC1CE6D-69F0-4281-BFD0-14795FAB3BF9}" presName="centerTile" presStyleLbl="fgShp" presStyleIdx="0" presStyleCnt="1" custFlipVert="1" custScaleX="25000" custScaleY="54724" custLinFactNeighborY="-12362">
        <dgm:presLayoutVars>
          <dgm:chMax val="0"/>
          <dgm:chPref val="0"/>
        </dgm:presLayoutVars>
      </dgm:prSet>
      <dgm:spPr/>
    </dgm:pt>
  </dgm:ptLst>
  <dgm:cxnLst>
    <dgm:cxn modelId="{041DD121-15BD-4D77-A0E5-B4656E54F07A}" srcId="{5CA6B5F2-2D34-48C4-A2A5-C69F9B14A63F}" destId="{46BDB8D5-24EC-4815-9B96-891D46EBCC77}" srcOrd="1" destOrd="0" parTransId="{1FD0380E-D9D7-4257-98A3-BB1A113EAAFA}" sibTransId="{C1027488-4B90-41BA-B475-D3C3B35CABE6}"/>
    <dgm:cxn modelId="{426AA036-14AD-4679-A686-4D113635CC7D}" type="presOf" srcId="{AF7E6DB4-09E2-4F85-85FB-609E4C72EDA7}" destId="{5DF2615F-A0CD-4E19-81FF-2FD686E3F68F}" srcOrd="0" destOrd="0" presId="urn:microsoft.com/office/officeart/2005/8/layout/matrix1"/>
    <dgm:cxn modelId="{50099142-CF31-42BC-A172-382E323BF2CE}" srcId="{5CA6B5F2-2D34-48C4-A2A5-C69F9B14A63F}" destId="{AF7E6DB4-09E2-4F85-85FB-609E4C72EDA7}" srcOrd="3" destOrd="0" parTransId="{03593A30-7CDC-4991-A339-D0C8A7DC4DCC}" sibTransId="{3F1E2B8C-E885-46FD-8D09-76A7AD894FB9}"/>
    <dgm:cxn modelId="{BA898766-75A4-47A8-A7A2-456D0D8BA0AF}" type="presOf" srcId="{0D5045DF-1901-4777-BAEE-2F0954B16C99}" destId="{EC26FFC3-B2A1-48DA-9E36-C89741C6AAE7}" srcOrd="0" destOrd="0" presId="urn:microsoft.com/office/officeart/2005/8/layout/matrix1"/>
    <dgm:cxn modelId="{A4A0E046-CDBD-46D2-B4DC-412770CD4C0B}" srcId="{5CA6B5F2-2D34-48C4-A2A5-C69F9B14A63F}" destId="{C8532E3F-2978-4CD0-AA7A-9BC2805E1728}" srcOrd="2" destOrd="0" parTransId="{D0CAE75C-2147-42A0-BF2E-469DC1387332}" sibTransId="{849F7408-DD65-4A8E-B6FB-0562344293CA}"/>
    <dgm:cxn modelId="{87FB6C48-684B-4632-A6C8-75B4F4BD2756}" type="presOf" srcId="{5CA6B5F2-2D34-48C4-A2A5-C69F9B14A63F}" destId="{79FC491A-0C1A-4BE8-8714-D0150EF90F3C}" srcOrd="0" destOrd="0" presId="urn:microsoft.com/office/officeart/2005/8/layout/matrix1"/>
    <dgm:cxn modelId="{4ACD0D6A-410F-4642-BF5B-E6E98B899A6A}" type="presOf" srcId="{46BDB8D5-24EC-4815-9B96-891D46EBCC77}" destId="{152123F2-10B1-401F-A72C-EBB447D5D04C}" srcOrd="0" destOrd="0" presId="urn:microsoft.com/office/officeart/2005/8/layout/matrix1"/>
    <dgm:cxn modelId="{2FAEC455-8482-44D2-B71F-18662A46CB76}" srcId="{BCC1CE6D-69F0-4281-BFD0-14795FAB3BF9}" destId="{5CA6B5F2-2D34-48C4-A2A5-C69F9B14A63F}" srcOrd="0" destOrd="0" parTransId="{6276B944-B30C-444D-9EE3-7A240E346A91}" sibTransId="{7B8C5C06-079B-44AD-9528-43145BC068FA}"/>
    <dgm:cxn modelId="{94CDC877-DAF8-4D08-A40D-886DAE9B620A}" srcId="{5CA6B5F2-2D34-48C4-A2A5-C69F9B14A63F}" destId="{0D5045DF-1901-4777-BAEE-2F0954B16C99}" srcOrd="0" destOrd="0" parTransId="{663236F4-23B3-424C-AF6A-C119676D0E45}" sibTransId="{637CF2D3-28FC-4850-A2A2-F4B470B242E9}"/>
    <dgm:cxn modelId="{C7810CA4-0915-412D-AC74-AAE1CDCE8C41}" type="presOf" srcId="{C8532E3F-2978-4CD0-AA7A-9BC2805E1728}" destId="{47E7D45D-6543-4A6C-81CE-FDE3BC639BDE}" srcOrd="1" destOrd="0" presId="urn:microsoft.com/office/officeart/2005/8/layout/matrix1"/>
    <dgm:cxn modelId="{8E3AD9A6-C729-48F7-B95D-B6A706D457C0}" type="presOf" srcId="{C8532E3F-2978-4CD0-AA7A-9BC2805E1728}" destId="{579D49FF-B4D3-41A1-8295-AF0D2D4E66E9}" srcOrd="0" destOrd="0" presId="urn:microsoft.com/office/officeart/2005/8/layout/matrix1"/>
    <dgm:cxn modelId="{0A9DFCB1-B811-4C50-AEDC-78D8C101364E}" type="presOf" srcId="{46BDB8D5-24EC-4815-9B96-891D46EBCC77}" destId="{8EECF74B-E596-43CE-9572-DEF872FC964D}" srcOrd="1" destOrd="0" presId="urn:microsoft.com/office/officeart/2005/8/layout/matrix1"/>
    <dgm:cxn modelId="{7970CFB4-B652-4C15-A53D-D8369E87BBDA}" type="presOf" srcId="{0D5045DF-1901-4777-BAEE-2F0954B16C99}" destId="{E9970630-E159-4612-87DD-B0C600D7153E}" srcOrd="1" destOrd="0" presId="urn:microsoft.com/office/officeart/2005/8/layout/matrix1"/>
    <dgm:cxn modelId="{5ECB4ECB-C8E9-4C08-96CD-9FEAB56844AE}" type="presOf" srcId="{AF7E6DB4-09E2-4F85-85FB-609E4C72EDA7}" destId="{6EFBB32C-9802-4129-959E-F93C1757A9B3}" srcOrd="1" destOrd="0" presId="urn:microsoft.com/office/officeart/2005/8/layout/matrix1"/>
    <dgm:cxn modelId="{7770C1F0-CB72-4CEA-B8E7-410F084222A6}" type="presOf" srcId="{BCC1CE6D-69F0-4281-BFD0-14795FAB3BF9}" destId="{433B0CEF-D672-4B2C-8BCE-01BF7CE11918}" srcOrd="0" destOrd="0" presId="urn:microsoft.com/office/officeart/2005/8/layout/matrix1"/>
    <dgm:cxn modelId="{AC0A1FF0-D28C-4167-AA0A-8D9C2D713730}" type="presParOf" srcId="{433B0CEF-D672-4B2C-8BCE-01BF7CE11918}" destId="{11DA44C2-CA8C-4617-8362-5B53823FF697}" srcOrd="0" destOrd="0" presId="urn:microsoft.com/office/officeart/2005/8/layout/matrix1"/>
    <dgm:cxn modelId="{0B4954AD-42F5-44FD-94C6-FF338A8A55BF}" type="presParOf" srcId="{11DA44C2-CA8C-4617-8362-5B53823FF697}" destId="{EC26FFC3-B2A1-48DA-9E36-C89741C6AAE7}" srcOrd="0" destOrd="0" presId="urn:microsoft.com/office/officeart/2005/8/layout/matrix1"/>
    <dgm:cxn modelId="{65CB9F06-5873-422B-AFE3-F418D1B3BFD1}" type="presParOf" srcId="{11DA44C2-CA8C-4617-8362-5B53823FF697}" destId="{E9970630-E159-4612-87DD-B0C600D7153E}" srcOrd="1" destOrd="0" presId="urn:microsoft.com/office/officeart/2005/8/layout/matrix1"/>
    <dgm:cxn modelId="{B1CCBEF4-3F13-43D7-953D-7543679D4BD5}" type="presParOf" srcId="{11DA44C2-CA8C-4617-8362-5B53823FF697}" destId="{152123F2-10B1-401F-A72C-EBB447D5D04C}" srcOrd="2" destOrd="0" presId="urn:microsoft.com/office/officeart/2005/8/layout/matrix1"/>
    <dgm:cxn modelId="{AC375E25-4090-4517-8C79-BD87F655A0C9}" type="presParOf" srcId="{11DA44C2-CA8C-4617-8362-5B53823FF697}" destId="{8EECF74B-E596-43CE-9572-DEF872FC964D}" srcOrd="3" destOrd="0" presId="urn:microsoft.com/office/officeart/2005/8/layout/matrix1"/>
    <dgm:cxn modelId="{ADAD5A07-D137-45C8-9978-531741C69CB9}" type="presParOf" srcId="{11DA44C2-CA8C-4617-8362-5B53823FF697}" destId="{579D49FF-B4D3-41A1-8295-AF0D2D4E66E9}" srcOrd="4" destOrd="0" presId="urn:microsoft.com/office/officeart/2005/8/layout/matrix1"/>
    <dgm:cxn modelId="{10B6C386-4F53-461A-8083-292BD0C547D6}" type="presParOf" srcId="{11DA44C2-CA8C-4617-8362-5B53823FF697}" destId="{47E7D45D-6543-4A6C-81CE-FDE3BC639BDE}" srcOrd="5" destOrd="0" presId="urn:microsoft.com/office/officeart/2005/8/layout/matrix1"/>
    <dgm:cxn modelId="{926E11E7-7268-4CB9-90D3-550A011F3352}" type="presParOf" srcId="{11DA44C2-CA8C-4617-8362-5B53823FF697}" destId="{5DF2615F-A0CD-4E19-81FF-2FD686E3F68F}" srcOrd="6" destOrd="0" presId="urn:microsoft.com/office/officeart/2005/8/layout/matrix1"/>
    <dgm:cxn modelId="{AC926F15-CB96-4CD0-A1D2-17C417C06E17}" type="presParOf" srcId="{11DA44C2-CA8C-4617-8362-5B53823FF697}" destId="{6EFBB32C-9802-4129-959E-F93C1757A9B3}" srcOrd="7" destOrd="0" presId="urn:microsoft.com/office/officeart/2005/8/layout/matrix1"/>
    <dgm:cxn modelId="{3EA762CC-52E1-4A44-8D71-CE63671C33F0}" type="presParOf" srcId="{433B0CEF-D672-4B2C-8BCE-01BF7CE11918}" destId="{79FC491A-0C1A-4BE8-8714-D0150EF90F3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9501F-76B2-4989-BBE4-45F0D0742A8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4B5E3EEA-56AA-4AAA-8F17-156F0A6E8EDE}">
      <dgm:prSet phldrT="[Text]"/>
      <dgm:spPr/>
      <dgm:t>
        <a:bodyPr/>
        <a:lstStyle/>
        <a:p>
          <a:r>
            <a:rPr lang="en-US"/>
            <a:t>El </a:t>
          </a:r>
          <a:r>
            <a:rPr lang="en-US" err="1"/>
            <a:t>Profesional</a:t>
          </a:r>
          <a:r>
            <a:rPr lang="en-US"/>
            <a:t> </a:t>
          </a:r>
          <a:r>
            <a:rPr lang="en-US" err="1"/>
            <a:t>Especializado</a:t>
          </a:r>
          <a:endParaRPr lang="en-US"/>
        </a:p>
      </dgm:t>
    </dgm:pt>
    <dgm:pt modelId="{9FB6EF54-DB2A-4BAD-8D33-76FC6C34FADB}" type="parTrans" cxnId="{7C8FBC6D-A091-47D3-BD17-F05C5A3F9DBB}">
      <dgm:prSet/>
      <dgm:spPr/>
      <dgm:t>
        <a:bodyPr/>
        <a:lstStyle/>
        <a:p>
          <a:endParaRPr lang="en-US"/>
        </a:p>
      </dgm:t>
    </dgm:pt>
    <dgm:pt modelId="{FA720799-C843-4940-86D5-BDF3EFAF110D}" type="sibTrans" cxnId="{7C8FBC6D-A091-47D3-BD17-F05C5A3F9DBB}">
      <dgm:prSet/>
      <dgm:spPr/>
      <dgm:t>
        <a:bodyPr/>
        <a:lstStyle/>
        <a:p>
          <a:endParaRPr lang="en-US"/>
        </a:p>
      </dgm:t>
    </dgm:pt>
    <dgm:pt modelId="{B7AC6C3E-15AD-4F77-AEF3-EF37E988071D}">
      <dgm:prSet phldrT="[Text]"/>
      <dgm:spPr/>
      <dgm:t>
        <a:bodyPr/>
        <a:lstStyle/>
        <a:p>
          <a:r>
            <a:rPr lang="en-US"/>
            <a:t>Los </a:t>
          </a:r>
          <a:r>
            <a:rPr lang="en-US" err="1"/>
            <a:t>Usuarios</a:t>
          </a:r>
          <a:r>
            <a:rPr lang="en-US"/>
            <a:t> del </a:t>
          </a:r>
          <a:r>
            <a:rPr lang="en-US" err="1"/>
            <a:t>Edificio</a:t>
          </a:r>
          <a:endParaRPr lang="en-US"/>
        </a:p>
      </dgm:t>
    </dgm:pt>
    <dgm:pt modelId="{EB527280-803F-4BF8-81FB-08E505CF54DC}" type="parTrans" cxnId="{ECAA2396-66AA-4F82-B04E-4DE486944689}">
      <dgm:prSet/>
      <dgm:spPr/>
      <dgm:t>
        <a:bodyPr/>
        <a:lstStyle/>
        <a:p>
          <a:endParaRPr lang="en-US"/>
        </a:p>
      </dgm:t>
    </dgm:pt>
    <dgm:pt modelId="{2E338E54-9EE6-4BC6-9377-86D7C62C635C}" type="sibTrans" cxnId="{ECAA2396-66AA-4F82-B04E-4DE486944689}">
      <dgm:prSet/>
      <dgm:spPr/>
      <dgm:t>
        <a:bodyPr/>
        <a:lstStyle/>
        <a:p>
          <a:endParaRPr lang="en-US"/>
        </a:p>
      </dgm:t>
    </dgm:pt>
    <dgm:pt modelId="{F1000564-778E-442F-8140-9C72CB0FE371}">
      <dgm:prSet phldrT="[Text]"/>
      <dgm:spPr/>
      <dgm:t>
        <a:bodyPr/>
        <a:lstStyle/>
        <a:p>
          <a:r>
            <a:rPr lang="en-US"/>
            <a:t>La </a:t>
          </a:r>
          <a:r>
            <a:rPr lang="en-US" err="1"/>
            <a:t>Compañia</a:t>
          </a:r>
          <a:r>
            <a:rPr lang="en-US"/>
            <a:t> de </a:t>
          </a:r>
          <a:r>
            <a:rPr lang="en-US" err="1"/>
            <a:t>Construccion</a:t>
          </a:r>
          <a:endParaRPr lang="en-US"/>
        </a:p>
      </dgm:t>
    </dgm:pt>
    <dgm:pt modelId="{794D894D-9E9D-4E16-A8C4-6566070D4A6E}" type="parTrans" cxnId="{A088CA6E-FF4C-4F64-BA8F-82C02BAE5D51}">
      <dgm:prSet/>
      <dgm:spPr/>
      <dgm:t>
        <a:bodyPr/>
        <a:lstStyle/>
        <a:p>
          <a:endParaRPr lang="en-US"/>
        </a:p>
      </dgm:t>
    </dgm:pt>
    <dgm:pt modelId="{37727ADD-A40A-4CEA-855A-9AFE78346BE1}" type="sibTrans" cxnId="{A088CA6E-FF4C-4F64-BA8F-82C02BAE5D51}">
      <dgm:prSet/>
      <dgm:spPr/>
      <dgm:t>
        <a:bodyPr/>
        <a:lstStyle/>
        <a:p>
          <a:endParaRPr lang="en-US"/>
        </a:p>
      </dgm:t>
    </dgm:pt>
    <dgm:pt modelId="{FD54980D-CBBF-45EB-9F31-2AC74575E25E}" type="pres">
      <dgm:prSet presAssocID="{C2A9501F-76B2-4989-BBE4-45F0D0742A82}" presName="compositeShape" presStyleCnt="0">
        <dgm:presLayoutVars>
          <dgm:chMax val="7"/>
          <dgm:dir/>
          <dgm:resizeHandles val="exact"/>
        </dgm:presLayoutVars>
      </dgm:prSet>
      <dgm:spPr/>
    </dgm:pt>
    <dgm:pt modelId="{F23B1285-3A10-478E-AB42-8E69A44C719D}" type="pres">
      <dgm:prSet presAssocID="{4B5E3EEA-56AA-4AAA-8F17-156F0A6E8EDE}" presName="circ1" presStyleLbl="vennNode1" presStyleIdx="0" presStyleCnt="3"/>
      <dgm:spPr/>
    </dgm:pt>
    <dgm:pt modelId="{57EE2875-AC52-4AB3-8CCB-4174A2D1C566}" type="pres">
      <dgm:prSet presAssocID="{4B5E3EEA-56AA-4AAA-8F17-156F0A6E8E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372C6A-790C-45C6-9794-808A6DE4CBE2}" type="pres">
      <dgm:prSet presAssocID="{B7AC6C3E-15AD-4F77-AEF3-EF37E988071D}" presName="circ2" presStyleLbl="vennNode1" presStyleIdx="1" presStyleCnt="3"/>
      <dgm:spPr/>
    </dgm:pt>
    <dgm:pt modelId="{F12FFB70-4712-4C24-8D53-DA017D993F86}" type="pres">
      <dgm:prSet presAssocID="{B7AC6C3E-15AD-4F77-AEF3-EF37E98807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14F757-1444-4BB7-8931-A2D83A52D802}" type="pres">
      <dgm:prSet presAssocID="{F1000564-778E-442F-8140-9C72CB0FE371}" presName="circ3" presStyleLbl="vennNode1" presStyleIdx="2" presStyleCnt="3"/>
      <dgm:spPr/>
    </dgm:pt>
    <dgm:pt modelId="{5B710742-3B03-484B-B5E5-C43EBA6772D0}" type="pres">
      <dgm:prSet presAssocID="{F1000564-778E-442F-8140-9C72CB0FE3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4882027-EBD3-4A60-819F-EC7F35D8FB77}" type="presOf" srcId="{4B5E3EEA-56AA-4AAA-8F17-156F0A6E8EDE}" destId="{57EE2875-AC52-4AB3-8CCB-4174A2D1C566}" srcOrd="1" destOrd="0" presId="urn:microsoft.com/office/officeart/2005/8/layout/venn1"/>
    <dgm:cxn modelId="{1419866B-04C6-4959-8B39-C55F1328D1EA}" type="presOf" srcId="{B7AC6C3E-15AD-4F77-AEF3-EF37E988071D}" destId="{31372C6A-790C-45C6-9794-808A6DE4CBE2}" srcOrd="0" destOrd="0" presId="urn:microsoft.com/office/officeart/2005/8/layout/venn1"/>
    <dgm:cxn modelId="{7C8FBC6D-A091-47D3-BD17-F05C5A3F9DBB}" srcId="{C2A9501F-76B2-4989-BBE4-45F0D0742A82}" destId="{4B5E3EEA-56AA-4AAA-8F17-156F0A6E8EDE}" srcOrd="0" destOrd="0" parTransId="{9FB6EF54-DB2A-4BAD-8D33-76FC6C34FADB}" sibTransId="{FA720799-C843-4940-86D5-BDF3EFAF110D}"/>
    <dgm:cxn modelId="{A088CA6E-FF4C-4F64-BA8F-82C02BAE5D51}" srcId="{C2A9501F-76B2-4989-BBE4-45F0D0742A82}" destId="{F1000564-778E-442F-8140-9C72CB0FE371}" srcOrd="2" destOrd="0" parTransId="{794D894D-9E9D-4E16-A8C4-6566070D4A6E}" sibTransId="{37727ADD-A40A-4CEA-855A-9AFE78346BE1}"/>
    <dgm:cxn modelId="{B3AB0750-8DB3-430E-9963-052559B3964C}" type="presOf" srcId="{F1000564-778E-442F-8140-9C72CB0FE371}" destId="{3814F757-1444-4BB7-8931-A2D83A52D802}" srcOrd="0" destOrd="0" presId="urn:microsoft.com/office/officeart/2005/8/layout/venn1"/>
    <dgm:cxn modelId="{9D136C73-0D58-47F4-8376-57FB2B71BED2}" type="presOf" srcId="{4B5E3EEA-56AA-4AAA-8F17-156F0A6E8EDE}" destId="{F23B1285-3A10-478E-AB42-8E69A44C719D}" srcOrd="0" destOrd="0" presId="urn:microsoft.com/office/officeart/2005/8/layout/venn1"/>
    <dgm:cxn modelId="{D9B16C8B-B478-4AF0-8CE9-F412CC759437}" type="presOf" srcId="{F1000564-778E-442F-8140-9C72CB0FE371}" destId="{5B710742-3B03-484B-B5E5-C43EBA6772D0}" srcOrd="1" destOrd="0" presId="urn:microsoft.com/office/officeart/2005/8/layout/venn1"/>
    <dgm:cxn modelId="{ECAA2396-66AA-4F82-B04E-4DE486944689}" srcId="{C2A9501F-76B2-4989-BBE4-45F0D0742A82}" destId="{B7AC6C3E-15AD-4F77-AEF3-EF37E988071D}" srcOrd="1" destOrd="0" parTransId="{EB527280-803F-4BF8-81FB-08E505CF54DC}" sibTransId="{2E338E54-9EE6-4BC6-9377-86D7C62C635C}"/>
    <dgm:cxn modelId="{3B63A79A-5288-44C8-ABBA-845503063035}" type="presOf" srcId="{B7AC6C3E-15AD-4F77-AEF3-EF37E988071D}" destId="{F12FFB70-4712-4C24-8D53-DA017D993F86}" srcOrd="1" destOrd="0" presId="urn:microsoft.com/office/officeart/2005/8/layout/venn1"/>
    <dgm:cxn modelId="{1C7F4BA5-0253-46E8-BB2F-A95F0FC71E14}" type="presOf" srcId="{C2A9501F-76B2-4989-BBE4-45F0D0742A82}" destId="{FD54980D-CBBF-45EB-9F31-2AC74575E25E}" srcOrd="0" destOrd="0" presId="urn:microsoft.com/office/officeart/2005/8/layout/venn1"/>
    <dgm:cxn modelId="{6B54455B-2FD8-4992-8EEF-C802F36DCE08}" type="presParOf" srcId="{FD54980D-CBBF-45EB-9F31-2AC74575E25E}" destId="{F23B1285-3A10-478E-AB42-8E69A44C719D}" srcOrd="0" destOrd="0" presId="urn:microsoft.com/office/officeart/2005/8/layout/venn1"/>
    <dgm:cxn modelId="{A09D3DAD-258C-4F5E-8539-0CF3C5E3DDA6}" type="presParOf" srcId="{FD54980D-CBBF-45EB-9F31-2AC74575E25E}" destId="{57EE2875-AC52-4AB3-8CCB-4174A2D1C566}" srcOrd="1" destOrd="0" presId="urn:microsoft.com/office/officeart/2005/8/layout/venn1"/>
    <dgm:cxn modelId="{E052BB17-66B9-4461-8DA1-FF97A3EF115F}" type="presParOf" srcId="{FD54980D-CBBF-45EB-9F31-2AC74575E25E}" destId="{31372C6A-790C-45C6-9794-808A6DE4CBE2}" srcOrd="2" destOrd="0" presId="urn:microsoft.com/office/officeart/2005/8/layout/venn1"/>
    <dgm:cxn modelId="{AB81E5AD-838F-42B1-B0E8-1B1206D1C05F}" type="presParOf" srcId="{FD54980D-CBBF-45EB-9F31-2AC74575E25E}" destId="{F12FFB70-4712-4C24-8D53-DA017D993F86}" srcOrd="3" destOrd="0" presId="urn:microsoft.com/office/officeart/2005/8/layout/venn1"/>
    <dgm:cxn modelId="{D834998E-B2B8-4F96-8BE8-06F01B4362EE}" type="presParOf" srcId="{FD54980D-CBBF-45EB-9F31-2AC74575E25E}" destId="{3814F757-1444-4BB7-8931-A2D83A52D802}" srcOrd="4" destOrd="0" presId="urn:microsoft.com/office/officeart/2005/8/layout/venn1"/>
    <dgm:cxn modelId="{E5FE3FCD-B7ED-41ED-BCC2-7A2A50DA43AB}" type="presParOf" srcId="{FD54980D-CBBF-45EB-9F31-2AC74575E25E}" destId="{5B710742-3B03-484B-B5E5-C43EBA6772D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6FFC3-B2A1-48DA-9E36-C89741C6AAE7}">
      <dsp:nvSpPr>
        <dsp:cNvPr id="0" name=""/>
        <dsp:cNvSpPr/>
      </dsp:nvSpPr>
      <dsp:spPr>
        <a:xfrm rot="16200000">
          <a:off x="520710" y="-304800"/>
          <a:ext cx="2032000" cy="3048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Preguntele</a:t>
          </a:r>
          <a:r>
            <a:rPr lang="en-US" sz="1800" kern="1200"/>
            <a:t> a </a:t>
          </a:r>
          <a:r>
            <a:rPr lang="en-US" sz="1800" kern="1200" err="1"/>
            <a:t>su</a:t>
          </a:r>
          <a:r>
            <a:rPr lang="en-US" sz="1800" kern="1200"/>
            <a:t> </a:t>
          </a:r>
          <a:r>
            <a:rPr lang="en-US" sz="1800" kern="1200" err="1"/>
            <a:t>empleador</a:t>
          </a:r>
          <a:r>
            <a:rPr lang="en-US" sz="1800" kern="1200"/>
            <a:t> </a:t>
          </a:r>
          <a:r>
            <a:rPr lang="en-US" sz="1800" kern="1200" err="1"/>
            <a:t>si</a:t>
          </a:r>
          <a:r>
            <a:rPr lang="en-US" sz="1800" kern="1200"/>
            <a:t> </a:t>
          </a:r>
          <a:r>
            <a:rPr lang="en-US" sz="1800" kern="1200" err="1"/>
            <a:t>este</a:t>
          </a:r>
          <a:r>
            <a:rPr lang="en-US" sz="1800" kern="1200"/>
            <a:t> </a:t>
          </a:r>
          <a:r>
            <a:rPr lang="en-US" sz="1800" kern="1200" err="1"/>
            <a:t>esta</a:t>
          </a:r>
          <a:r>
            <a:rPr lang="en-US" sz="1800" kern="1200"/>
            <a:t> </a:t>
          </a:r>
          <a:r>
            <a:rPr lang="en-US" sz="1800" kern="1200" err="1"/>
            <a:t>involucrado</a:t>
          </a:r>
          <a:r>
            <a:rPr lang="en-US" sz="1800" kern="1200"/>
            <a:t> con C3.</a:t>
          </a:r>
        </a:p>
      </dsp:txBody>
      <dsp:txXfrm rot="5400000">
        <a:off x="12710" y="203200"/>
        <a:ext cx="3048000" cy="1524000"/>
      </dsp:txXfrm>
    </dsp:sp>
    <dsp:sp modelId="{152123F2-10B1-401F-A72C-EBB447D5D04C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 un </a:t>
          </a:r>
          <a:r>
            <a:rPr lang="en-US" sz="1800" kern="1200" err="1"/>
            <a:t>Empleador</a:t>
          </a:r>
          <a:r>
            <a:rPr lang="en-US" sz="1800" kern="1200"/>
            <a:t> </a:t>
          </a:r>
          <a:r>
            <a:rPr lang="en-US" sz="1800" kern="1200" err="1"/>
            <a:t>Acreditado</a:t>
          </a:r>
          <a:r>
            <a:rPr lang="en-US" sz="1800" kern="1200"/>
            <a:t> por C3?</a:t>
          </a:r>
        </a:p>
      </dsp:txBody>
      <dsp:txXfrm>
        <a:off x="3048000" y="0"/>
        <a:ext cx="3048000" cy="1524000"/>
      </dsp:txXfrm>
    </dsp:sp>
    <dsp:sp modelId="{579D49FF-B4D3-41A1-8295-AF0D2D4E66E9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Ya</a:t>
          </a:r>
          <a:r>
            <a:rPr lang="en-US" sz="1800" kern="1200"/>
            <a:t> </a:t>
          </a:r>
          <a:r>
            <a:rPr lang="en-US" sz="1800" kern="1200" err="1"/>
            <a:t>recibio</a:t>
          </a:r>
          <a:r>
            <a:rPr lang="en-US" sz="1800" kern="1200"/>
            <a:t> la </a:t>
          </a:r>
          <a:r>
            <a:rPr lang="en-US" sz="1800" kern="1200" err="1"/>
            <a:t>Aprobacion</a:t>
          </a:r>
          <a:r>
            <a:rPr lang="en-US" sz="1800" kern="1200"/>
            <a:t> de C3 por </a:t>
          </a:r>
          <a:r>
            <a:rPr lang="en-US" sz="1800" kern="1200" err="1"/>
            <a:t>su</a:t>
          </a:r>
          <a:r>
            <a:rPr lang="en-US" sz="1800" kern="1200"/>
            <a:t> </a:t>
          </a:r>
          <a:r>
            <a:rPr lang="en-US" sz="1800" kern="1200" err="1"/>
            <a:t>Entrenamiento</a:t>
          </a:r>
          <a:r>
            <a:rPr lang="en-US" sz="1800" kern="1200"/>
            <a:t> </a:t>
          </a:r>
          <a:r>
            <a:rPr lang="en-US" sz="1800" kern="1200" err="1"/>
            <a:t>Especializado</a:t>
          </a:r>
          <a:r>
            <a:rPr lang="en-US" sz="1800" kern="1200"/>
            <a:t>?</a:t>
          </a:r>
        </a:p>
      </dsp:txBody>
      <dsp:txXfrm rot="10800000">
        <a:off x="0" y="2539999"/>
        <a:ext cx="3048000" cy="1524000"/>
      </dsp:txXfrm>
    </dsp:sp>
    <dsp:sp modelId="{5DF2615F-A0CD-4E19-81FF-2FD686E3F68F}">
      <dsp:nvSpPr>
        <dsp:cNvPr id="0" name=""/>
        <dsp:cNvSpPr/>
      </dsp:nvSpPr>
      <dsp:spPr>
        <a:xfrm rot="5400000">
          <a:off x="3556000" y="1295399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Pidale</a:t>
          </a:r>
          <a:r>
            <a:rPr lang="en-US" sz="1800" kern="1200"/>
            <a:t> que le </a:t>
          </a:r>
          <a:r>
            <a:rPr lang="en-US" sz="1800" kern="1200" err="1"/>
            <a:t>explique</a:t>
          </a:r>
          <a:r>
            <a:rPr lang="en-US" sz="1800" kern="1200"/>
            <a:t> </a:t>
          </a:r>
          <a:r>
            <a:rPr lang="en-US" sz="1800" kern="1200" err="1"/>
            <a:t>su</a:t>
          </a:r>
          <a:r>
            <a:rPr lang="en-US" sz="1800" kern="1200"/>
            <a:t> </a:t>
          </a:r>
          <a:r>
            <a:rPr lang="en-US" sz="1800" kern="1200" err="1"/>
            <a:t>programa</a:t>
          </a:r>
          <a:r>
            <a:rPr lang="en-US" sz="1800" kern="1200"/>
            <a:t> de </a:t>
          </a:r>
          <a:r>
            <a:rPr lang="en-US" sz="1800" kern="1200" err="1"/>
            <a:t>capacitacion</a:t>
          </a:r>
          <a:r>
            <a:rPr lang="en-US" sz="1800" kern="1200"/>
            <a:t> </a:t>
          </a:r>
          <a:r>
            <a:rPr lang="en-US" sz="1800" kern="1200" err="1"/>
            <a:t>especializada</a:t>
          </a:r>
          <a:r>
            <a:rPr lang="en-US" sz="1800" kern="1200"/>
            <a:t> y el </a:t>
          </a:r>
          <a:r>
            <a:rPr lang="en-US" sz="1800" kern="1200" err="1"/>
            <a:t>impacto</a:t>
          </a:r>
          <a:r>
            <a:rPr lang="en-US" sz="1800" kern="1200"/>
            <a:t> que </a:t>
          </a:r>
          <a:r>
            <a:rPr lang="en-US" sz="1800" kern="1200" err="1"/>
            <a:t>esta</a:t>
          </a:r>
          <a:r>
            <a:rPr lang="en-US" sz="1800" kern="1200"/>
            <a:t> </a:t>
          </a:r>
          <a:r>
            <a:rPr lang="en-US" sz="1800" kern="1200" err="1"/>
            <a:t>tenga</a:t>
          </a:r>
          <a:r>
            <a:rPr lang="en-US" sz="1800" kern="1200"/>
            <a:t> </a:t>
          </a:r>
          <a:r>
            <a:rPr lang="en-US" sz="1800" kern="1200" err="1"/>
            <a:t>en</a:t>
          </a:r>
          <a:r>
            <a:rPr lang="en-US" sz="1800" kern="1200"/>
            <a:t> </a:t>
          </a:r>
          <a:r>
            <a:rPr lang="en-US" sz="1800" kern="1200" err="1"/>
            <a:t>su</a:t>
          </a:r>
          <a:r>
            <a:rPr lang="en-US" sz="1800" kern="1200"/>
            <a:t> </a:t>
          </a:r>
          <a:r>
            <a:rPr lang="en-US" sz="1800" kern="1200" err="1"/>
            <a:t>carrera</a:t>
          </a:r>
          <a:r>
            <a:rPr lang="en-US" sz="1800" kern="1200"/>
            <a:t>.</a:t>
          </a:r>
        </a:p>
      </dsp:txBody>
      <dsp:txXfrm rot="-5400000">
        <a:off x="3048000" y="2311399"/>
        <a:ext cx="3048000" cy="1524000"/>
      </dsp:txXfrm>
    </dsp:sp>
    <dsp:sp modelId="{79FC491A-0C1A-4BE8-8714-D0150EF90F3C}">
      <dsp:nvSpPr>
        <dsp:cNvPr id="0" name=""/>
        <dsp:cNvSpPr/>
      </dsp:nvSpPr>
      <dsp:spPr>
        <a:xfrm flipV="1">
          <a:off x="2819400" y="1628404"/>
          <a:ext cx="457200" cy="555995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841719" y="1650723"/>
        <a:ext cx="412562" cy="511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B1285-3A10-478E-AB42-8E69A44C719D}">
      <dsp:nvSpPr>
        <dsp:cNvPr id="0" name=""/>
        <dsp:cNvSpPr/>
      </dsp:nvSpPr>
      <dsp:spPr>
        <a:xfrm>
          <a:off x="1388367" y="45338"/>
          <a:ext cx="2176266" cy="2176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 </a:t>
          </a:r>
          <a:r>
            <a:rPr lang="en-US" sz="1900" kern="1200" err="1"/>
            <a:t>Profesional</a:t>
          </a:r>
          <a:r>
            <a:rPr lang="en-US" sz="1900" kern="1200"/>
            <a:t> </a:t>
          </a:r>
          <a:r>
            <a:rPr lang="en-US" sz="1900" kern="1200" err="1"/>
            <a:t>Especializado</a:t>
          </a:r>
          <a:endParaRPr lang="en-US" sz="1900" kern="1200"/>
        </a:p>
      </dsp:txBody>
      <dsp:txXfrm>
        <a:off x="1678535" y="426185"/>
        <a:ext cx="1595928" cy="979319"/>
      </dsp:txXfrm>
    </dsp:sp>
    <dsp:sp modelId="{31372C6A-790C-45C6-9794-808A6DE4CBE2}">
      <dsp:nvSpPr>
        <dsp:cNvPr id="0" name=""/>
        <dsp:cNvSpPr/>
      </dsp:nvSpPr>
      <dsp:spPr>
        <a:xfrm>
          <a:off x="2173636" y="1405505"/>
          <a:ext cx="2176266" cy="2176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 </a:t>
          </a:r>
          <a:r>
            <a:rPr lang="en-US" sz="1900" kern="1200" err="1"/>
            <a:t>Usuarios</a:t>
          </a:r>
          <a:r>
            <a:rPr lang="en-US" sz="1900" kern="1200"/>
            <a:t> del </a:t>
          </a:r>
          <a:r>
            <a:rPr lang="en-US" sz="1900" kern="1200" err="1"/>
            <a:t>Edificio</a:t>
          </a:r>
          <a:endParaRPr lang="en-US" sz="1900" kern="1200"/>
        </a:p>
      </dsp:txBody>
      <dsp:txXfrm>
        <a:off x="2839211" y="1967707"/>
        <a:ext cx="1305759" cy="1196946"/>
      </dsp:txXfrm>
    </dsp:sp>
    <dsp:sp modelId="{3814F757-1444-4BB7-8931-A2D83A52D802}">
      <dsp:nvSpPr>
        <dsp:cNvPr id="0" name=""/>
        <dsp:cNvSpPr/>
      </dsp:nvSpPr>
      <dsp:spPr>
        <a:xfrm>
          <a:off x="603097" y="1405505"/>
          <a:ext cx="2176266" cy="2176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 </a:t>
          </a:r>
          <a:r>
            <a:rPr lang="en-US" sz="1900" kern="1200" err="1"/>
            <a:t>Compañia</a:t>
          </a:r>
          <a:r>
            <a:rPr lang="en-US" sz="1900" kern="1200"/>
            <a:t> de </a:t>
          </a:r>
          <a:r>
            <a:rPr lang="en-US" sz="1900" kern="1200" err="1"/>
            <a:t>Construccion</a:t>
          </a:r>
          <a:endParaRPr lang="en-US" sz="1900" kern="1200"/>
        </a:p>
      </dsp:txBody>
      <dsp:txXfrm>
        <a:off x="808029" y="1967707"/>
        <a:ext cx="1305759" cy="1196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8176294-9329-4B15-8A2F-D989A62645DE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74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CBF7D80-0383-4BA4-A6D5-DB78C9CC0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7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59FE9D9-C6A8-4EB0-840C-4A47C7423104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20" rIns="96638" bIns="483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8" tIns="48320" rIns="96638" bIns="483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1" cy="480060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38E0DEA-5A60-47AA-8DE4-C6BE27A63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7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3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Bienvenidos</a:t>
            </a:r>
            <a:r>
              <a:rPr lang="en-US" dirty="0"/>
              <a:t> a la </a:t>
            </a:r>
            <a:r>
              <a:rPr lang="en-US" dirty="0" err="1"/>
              <a:t>Orientacion</a:t>
            </a:r>
            <a:r>
              <a:rPr lang="en-US" dirty="0"/>
              <a:t> de C3 para </a:t>
            </a:r>
            <a:r>
              <a:rPr lang="en-US" dirty="0" err="1"/>
              <a:t>Profesionistas</a:t>
            </a:r>
            <a:r>
              <a:rPr lang="en-US" dirty="0"/>
              <a:t> de </a:t>
            </a:r>
            <a:r>
              <a:rPr lang="en-US" dirty="0" err="1"/>
              <a:t>Oficio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37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86">
              <a:defRPr/>
            </a:pPr>
            <a:r>
              <a:rPr lang="es-MX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14186">
              <a:defRPr/>
            </a:pPr>
            <a:r>
              <a:rPr lang="en-US" dirty="0"/>
              <a:t>C3 es una </a:t>
            </a:r>
            <a:r>
              <a:rPr lang="es-MX" noProof="0" dirty="0"/>
              <a:t>organización</a:t>
            </a:r>
            <a:r>
              <a:rPr lang="en-US" dirty="0"/>
              <a:t> sin fines de </a:t>
            </a:r>
            <a:r>
              <a:rPr lang="es-MX" noProof="0" dirty="0"/>
              <a:t>lucro</a:t>
            </a:r>
            <a:r>
              <a:rPr lang="en-US" dirty="0"/>
              <a:t> </a:t>
            </a:r>
            <a:r>
              <a:rPr lang="es-MX" noProof="0" dirty="0"/>
              <a:t>formada</a:t>
            </a:r>
            <a:r>
              <a:rPr lang="en-US" dirty="0"/>
              <a:t> por </a:t>
            </a:r>
            <a:r>
              <a:rPr lang="es-MX" noProof="0" dirty="0"/>
              <a:t>dueños</a:t>
            </a:r>
            <a:r>
              <a:rPr lang="en-US" dirty="0"/>
              <a:t> de </a:t>
            </a:r>
            <a:r>
              <a:rPr lang="es-MX" noProof="0" dirty="0"/>
              <a:t>edificios</a:t>
            </a:r>
            <a:r>
              <a:rPr lang="en-US" dirty="0"/>
              <a:t>, </a:t>
            </a:r>
            <a:r>
              <a:rPr lang="es-MX" noProof="0" dirty="0"/>
              <a:t>contratistas</a:t>
            </a:r>
            <a:r>
              <a:rPr lang="en-US" dirty="0"/>
              <a:t> </a:t>
            </a:r>
            <a:r>
              <a:rPr lang="es-MX" noProof="0" dirty="0"/>
              <a:t>generales</a:t>
            </a:r>
            <a:r>
              <a:rPr lang="en-US" dirty="0"/>
              <a:t> y </a:t>
            </a:r>
            <a:r>
              <a:rPr lang="en-US" dirty="0" err="1"/>
              <a:t>contratistas</a:t>
            </a:r>
            <a:r>
              <a:rPr lang="en-US" dirty="0"/>
              <a:t> </a:t>
            </a:r>
            <a:r>
              <a:rPr lang="en-US" dirty="0" err="1"/>
              <a:t>especializados</a:t>
            </a:r>
            <a:r>
              <a:rPr lang="en-US" dirty="0"/>
              <a:t> (ambos por tienda de </a:t>
            </a:r>
            <a:r>
              <a:rPr lang="en-US" dirty="0" err="1"/>
              <a:t>mérito</a:t>
            </a:r>
            <a:r>
              <a:rPr lang="en-US" dirty="0"/>
              <a:t> y tienda de </a:t>
            </a:r>
            <a:r>
              <a:rPr lang="en-US" dirty="0" err="1"/>
              <a:t>unión</a:t>
            </a:r>
            <a:r>
              <a:rPr lang="en-US" dirty="0"/>
              <a:t>),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por </a:t>
            </a:r>
            <a:r>
              <a:rPr lang="en-US" dirty="0" err="1"/>
              <a:t>arquitectos</a:t>
            </a:r>
            <a:r>
              <a:rPr lang="en-US" dirty="0"/>
              <a:t> y </a:t>
            </a:r>
            <a:r>
              <a:rPr lang="en-US" dirty="0" err="1"/>
              <a:t>organizaciónes</a:t>
            </a:r>
            <a:r>
              <a:rPr lang="en-US" dirty="0"/>
              <a:t> </a:t>
            </a:r>
            <a:r>
              <a:rPr lang="en-US" dirty="0" err="1"/>
              <a:t>dedicadas</a:t>
            </a:r>
            <a:r>
              <a:rPr lang="en-US" dirty="0"/>
              <a:t> al </a:t>
            </a:r>
            <a:r>
              <a:rPr lang="en-US" dirty="0" err="1"/>
              <a:t>comercio</a:t>
            </a:r>
            <a:r>
              <a:rPr lang="en-US" dirty="0"/>
              <a:t> de la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quiénes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trabajando</a:t>
            </a:r>
            <a:r>
              <a:rPr lang="en-US" dirty="0"/>
              <a:t> para </a:t>
            </a:r>
            <a:r>
              <a:rPr lang="en-US" dirty="0" err="1"/>
              <a:t>establecer</a:t>
            </a:r>
            <a:r>
              <a:rPr lang="en-US" dirty="0"/>
              <a:t> una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</a:t>
            </a:r>
            <a:r>
              <a:rPr lang="en-US" dirty="0" err="1"/>
              <a:t>segura</a:t>
            </a:r>
            <a:r>
              <a:rPr lang="en-US" dirty="0"/>
              <a:t>, </a:t>
            </a:r>
            <a:r>
              <a:rPr lang="en-US" dirty="0" err="1"/>
              <a:t>especializada</a:t>
            </a:r>
            <a:r>
              <a:rPr lang="en-US" dirty="0"/>
              <a:t> y </a:t>
            </a:r>
            <a:r>
              <a:rPr lang="en-US" dirty="0" err="1"/>
              <a:t>sostenible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meta se </a:t>
            </a:r>
            <a:r>
              <a:rPr lang="en-US" dirty="0" err="1"/>
              <a:t>logra</a:t>
            </a:r>
            <a:r>
              <a:rPr lang="en-US" dirty="0"/>
              <a:t> </a:t>
            </a:r>
            <a:r>
              <a:rPr lang="en-US" dirty="0" err="1"/>
              <a:t>enfocándose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clave, </a:t>
            </a:r>
            <a:r>
              <a:rPr lang="en-US" dirty="0" err="1"/>
              <a:t>contratar</a:t>
            </a:r>
            <a:r>
              <a:rPr lang="en-US" dirty="0"/>
              <a:t>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especializados</a:t>
            </a:r>
            <a:r>
              <a:rPr lang="en-US" dirty="0"/>
              <a:t> </a:t>
            </a:r>
            <a:r>
              <a:rPr lang="en-US" dirty="0" err="1"/>
              <a:t>pagándoles</a:t>
            </a:r>
            <a:r>
              <a:rPr lang="en-US" dirty="0"/>
              <a:t> por hora, </a:t>
            </a:r>
            <a:r>
              <a:rPr lang="en-US" dirty="0" err="1"/>
              <a:t>facilitando</a:t>
            </a:r>
            <a:r>
              <a:rPr lang="en-US" dirty="0"/>
              <a:t>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seguridad</a:t>
            </a:r>
            <a:r>
              <a:rPr lang="en-US" dirty="0"/>
              <a:t> y </a:t>
            </a:r>
            <a:r>
              <a:rPr lang="en-US" dirty="0" err="1"/>
              <a:t>entrenamiento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a </a:t>
            </a:r>
            <a:r>
              <a:rPr lang="en-US" dirty="0" err="1"/>
              <a:t>formar</a:t>
            </a:r>
            <a:r>
              <a:rPr lang="en-US" dirty="0"/>
              <a:t> una </a:t>
            </a:r>
            <a:r>
              <a:rPr lang="en-US" dirty="0" err="1"/>
              <a:t>carrera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industria</a:t>
            </a:r>
            <a:r>
              <a:rPr lang="en-US" dirty="0"/>
              <a:t> de la </a:t>
            </a:r>
            <a:r>
              <a:rPr lang="en-US" dirty="0" err="1"/>
              <a:t>construcción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9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Usted</a:t>
            </a:r>
            <a:r>
              <a:rPr lang="en-US" dirty="0"/>
              <a:t> se ha de </a:t>
            </a:r>
            <a:r>
              <a:rPr lang="en-US" dirty="0" err="1"/>
              <a:t>preguntar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le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profesionista</a:t>
            </a:r>
            <a:r>
              <a:rPr lang="en-US" dirty="0"/>
              <a:t> de </a:t>
            </a:r>
            <a:r>
              <a:rPr lang="en-US" dirty="0" err="1"/>
              <a:t>oficio</a:t>
            </a:r>
            <a:r>
              <a:rPr lang="en-US" sz="1200" dirty="0"/>
              <a:t>. Si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empleador</a:t>
            </a:r>
            <a:r>
              <a:rPr lang="en-US" sz="1200" dirty="0"/>
              <a:t> es un </a:t>
            </a:r>
            <a:r>
              <a:rPr lang="en-US" sz="1200" dirty="0" err="1"/>
              <a:t>Empleador</a:t>
            </a:r>
            <a:r>
              <a:rPr lang="en-US" sz="1200" dirty="0"/>
              <a:t> </a:t>
            </a:r>
            <a:r>
              <a:rPr lang="en-US" sz="1200" dirty="0" err="1"/>
              <a:t>Acreditado</a:t>
            </a:r>
            <a:r>
              <a:rPr lang="en-US" sz="1200" dirty="0"/>
              <a:t> por C3 o un </a:t>
            </a:r>
            <a:r>
              <a:rPr lang="en-US" sz="1200" dirty="0" err="1"/>
              <a:t>Participante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un </a:t>
            </a:r>
            <a:r>
              <a:rPr lang="en-US" sz="1200" dirty="0" err="1"/>
              <a:t>projecto</a:t>
            </a:r>
            <a:r>
              <a:rPr lang="en-US" sz="1200" dirty="0"/>
              <a:t> de C3: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dirty="0"/>
              <a:t>Este </a:t>
            </a:r>
            <a:r>
              <a:rPr lang="en-US" sz="1200" dirty="0" err="1"/>
              <a:t>está</a:t>
            </a:r>
            <a:r>
              <a:rPr lang="en-US" sz="1200" dirty="0"/>
              <a:t> </a:t>
            </a:r>
            <a:r>
              <a:rPr lang="en-US" sz="1200" dirty="0" err="1"/>
              <a:t>comprometido</a:t>
            </a:r>
            <a:r>
              <a:rPr lang="en-US" sz="1200" dirty="0"/>
              <a:t> a </a:t>
            </a:r>
            <a:r>
              <a:rPr lang="en-US" sz="1200" dirty="0" err="1"/>
              <a:t>pagarle</a:t>
            </a:r>
            <a:r>
              <a:rPr lang="en-US" sz="1200" dirty="0"/>
              <a:t> por hora de </a:t>
            </a:r>
            <a:r>
              <a:rPr lang="en-US" sz="1200" dirty="0" err="1"/>
              <a:t>trabajo</a:t>
            </a:r>
            <a:r>
              <a:rPr lang="en-US" sz="1200" dirty="0"/>
              <a:t> con derecho a </a:t>
            </a:r>
            <a:r>
              <a:rPr lang="en-US" sz="1200" dirty="0" err="1"/>
              <a:t>pago</a:t>
            </a:r>
            <a:r>
              <a:rPr lang="en-US" sz="1200" dirty="0"/>
              <a:t> de horas extras </a:t>
            </a:r>
            <a:r>
              <a:rPr lang="en-US" sz="1200" dirty="0" err="1"/>
              <a:t>cuando</a:t>
            </a:r>
            <a:r>
              <a:rPr lang="en-US" sz="1200" dirty="0"/>
              <a:t> la jornada es de </a:t>
            </a:r>
            <a:r>
              <a:rPr lang="en-US" sz="1200" dirty="0" err="1"/>
              <a:t>más</a:t>
            </a:r>
            <a:r>
              <a:rPr lang="en-US" sz="1200" dirty="0"/>
              <a:t> de 40 hrs. </a:t>
            </a:r>
            <a:r>
              <a:rPr lang="en-US" sz="1200" dirty="0" err="1"/>
              <a:t>en</a:t>
            </a:r>
            <a:r>
              <a:rPr lang="en-US" sz="1200" dirty="0"/>
              <a:t> un </a:t>
            </a:r>
            <a:r>
              <a:rPr lang="en-US" sz="1200" dirty="0" err="1"/>
              <a:t>periodo</a:t>
            </a:r>
            <a:r>
              <a:rPr lang="en-US" sz="1200" dirty="0"/>
              <a:t> de </a:t>
            </a:r>
            <a:r>
              <a:rPr lang="en-US" sz="1200" dirty="0" err="1"/>
              <a:t>siete</a:t>
            </a:r>
            <a:r>
              <a:rPr lang="en-US" sz="1200" dirty="0"/>
              <a:t> </a:t>
            </a:r>
            <a:r>
              <a:rPr lang="en-US" sz="1200" dirty="0" err="1"/>
              <a:t>días</a:t>
            </a:r>
            <a:r>
              <a:rPr lang="en-US" sz="1200" dirty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empleador</a:t>
            </a:r>
            <a:r>
              <a:rPr lang="en-US" sz="1200" dirty="0"/>
              <a:t> </a:t>
            </a:r>
            <a:r>
              <a:rPr lang="en-US" sz="1200" dirty="0" err="1"/>
              <a:t>está</a:t>
            </a:r>
            <a:r>
              <a:rPr lang="en-US" sz="1200" dirty="0"/>
              <a:t> </a:t>
            </a:r>
            <a:r>
              <a:rPr lang="en-US" sz="1200" dirty="0" err="1"/>
              <a:t>comprometido</a:t>
            </a:r>
            <a:r>
              <a:rPr lang="en-US" sz="1200" dirty="0"/>
              <a:t> a </a:t>
            </a:r>
            <a:r>
              <a:rPr lang="en-US" sz="1200" dirty="0" err="1"/>
              <a:t>darle</a:t>
            </a:r>
            <a:r>
              <a:rPr lang="en-US" sz="1200" dirty="0"/>
              <a:t> un </a:t>
            </a:r>
            <a:r>
              <a:rPr lang="en-US" sz="1200" dirty="0" err="1"/>
              <a:t>etrenamiento</a:t>
            </a:r>
            <a:r>
              <a:rPr lang="en-US" sz="1200" dirty="0"/>
              <a:t> de </a:t>
            </a:r>
            <a:r>
              <a:rPr lang="en-US" sz="1200" dirty="0" err="1"/>
              <a:t>seguridad</a:t>
            </a:r>
            <a:r>
              <a:rPr lang="en-US" sz="1200" dirty="0"/>
              <a:t> que </a:t>
            </a:r>
            <a:r>
              <a:rPr lang="en-US" sz="1200" dirty="0" err="1"/>
              <a:t>incluya</a:t>
            </a:r>
            <a:r>
              <a:rPr lang="en-US" sz="1200" dirty="0"/>
              <a:t> el OSHA 10 para </a:t>
            </a:r>
            <a:r>
              <a:rPr lang="en-US" sz="1200" dirty="0" err="1"/>
              <a:t>trabajadores</a:t>
            </a:r>
            <a:r>
              <a:rPr lang="en-US" sz="1200" dirty="0"/>
              <a:t> de </a:t>
            </a:r>
            <a:r>
              <a:rPr lang="en-US" sz="1200" dirty="0" err="1"/>
              <a:t>oficio</a:t>
            </a:r>
            <a:r>
              <a:rPr lang="en-US" sz="1200" dirty="0"/>
              <a:t> y de OSHA 30 para </a:t>
            </a:r>
            <a:r>
              <a:rPr lang="en-US" sz="1200" dirty="0" err="1"/>
              <a:t>supervisores</a:t>
            </a:r>
            <a:r>
              <a:rPr lang="en-US" sz="1200" dirty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empleador</a:t>
            </a:r>
            <a:r>
              <a:rPr lang="en-US" sz="1200" dirty="0"/>
              <a:t> se ha </a:t>
            </a:r>
            <a:r>
              <a:rPr lang="en-US" sz="1200" dirty="0" err="1"/>
              <a:t>comprometido</a:t>
            </a:r>
            <a:r>
              <a:rPr lang="en-US" sz="1200" dirty="0"/>
              <a:t> a </a:t>
            </a:r>
            <a:r>
              <a:rPr lang="en-US" sz="1200" dirty="0" err="1"/>
              <a:t>proveerle</a:t>
            </a:r>
            <a:r>
              <a:rPr lang="en-US" sz="1200" dirty="0"/>
              <a:t> </a:t>
            </a:r>
            <a:r>
              <a:rPr lang="en-US" sz="1200" dirty="0" err="1"/>
              <a:t>covertura</a:t>
            </a:r>
            <a:r>
              <a:rPr lang="en-US" sz="1200" dirty="0"/>
              <a:t> de Seguro de </a:t>
            </a:r>
            <a:r>
              <a:rPr lang="en-US" sz="1200" dirty="0" err="1"/>
              <a:t>Compensación</a:t>
            </a:r>
            <a:r>
              <a:rPr lang="en-US" sz="1200" dirty="0"/>
              <a:t> al </a:t>
            </a:r>
            <a:r>
              <a:rPr lang="en-US" sz="1200" dirty="0" err="1"/>
              <a:t>Trabajador</a:t>
            </a:r>
            <a:r>
              <a:rPr lang="en-US" sz="1200" dirty="0"/>
              <a:t> para </a:t>
            </a:r>
            <a:r>
              <a:rPr lang="en-US" sz="1200" dirty="0" err="1"/>
              <a:t>protegerle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el </a:t>
            </a:r>
            <a:r>
              <a:rPr lang="en-US" sz="1200" dirty="0" err="1"/>
              <a:t>evento</a:t>
            </a:r>
            <a:r>
              <a:rPr lang="en-US" sz="1200" dirty="0"/>
              <a:t> de una </a:t>
            </a:r>
            <a:r>
              <a:rPr lang="en-US" sz="1200" dirty="0" err="1"/>
              <a:t>lesión</a:t>
            </a:r>
            <a:r>
              <a:rPr lang="en-US" sz="1200" dirty="0"/>
              <a:t> </a:t>
            </a:r>
            <a:r>
              <a:rPr lang="en-US" sz="1200" dirty="0" err="1"/>
              <a:t>causada</a:t>
            </a:r>
            <a:r>
              <a:rPr lang="en-US" sz="1200" dirty="0"/>
              <a:t> </a:t>
            </a:r>
            <a:r>
              <a:rPr lang="en-US" sz="1200" dirty="0" err="1"/>
              <a:t>durante</a:t>
            </a:r>
            <a:r>
              <a:rPr lang="en-US" sz="1200" dirty="0"/>
              <a:t> el </a:t>
            </a:r>
            <a:r>
              <a:rPr lang="en-US" sz="1200" dirty="0" err="1"/>
              <a:t>desempeño</a:t>
            </a:r>
            <a:r>
              <a:rPr lang="en-US" sz="1200" dirty="0"/>
              <a:t> de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trabajo</a:t>
            </a:r>
            <a:r>
              <a:rPr lang="en-US" sz="1200" dirty="0"/>
              <a:t>.</a:t>
            </a:r>
            <a:endParaRPr lang="en-US" sz="1200" dirty="0">
              <a:highlight>
                <a:srgbClr val="FFFF00"/>
              </a:highlight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dirty="0" err="1">
                <a:highlight>
                  <a:srgbClr val="FFFF00"/>
                </a:highlight>
              </a:rPr>
              <a:t>Muy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importante</a:t>
            </a:r>
            <a:r>
              <a:rPr lang="en-US" sz="1200" dirty="0">
                <a:highlight>
                  <a:srgbClr val="FFFF00"/>
                </a:highlight>
              </a:rPr>
              <a:t>, </a:t>
            </a:r>
            <a:r>
              <a:rPr lang="en-US" sz="1200" dirty="0" err="1">
                <a:highlight>
                  <a:srgbClr val="FFFF00"/>
                </a:highlight>
              </a:rPr>
              <a:t>si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su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empleador</a:t>
            </a:r>
            <a:r>
              <a:rPr lang="en-US" sz="1200" dirty="0">
                <a:highlight>
                  <a:srgbClr val="FFFF00"/>
                </a:highlight>
              </a:rPr>
              <a:t> es un </a:t>
            </a:r>
            <a:r>
              <a:rPr lang="en-US" sz="1200" dirty="0" err="1">
                <a:highlight>
                  <a:srgbClr val="FFFF00"/>
                </a:highlight>
              </a:rPr>
              <a:t>Empleador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Acreditado</a:t>
            </a:r>
            <a:r>
              <a:rPr lang="en-US" sz="1200" dirty="0">
                <a:highlight>
                  <a:srgbClr val="FFFF00"/>
                </a:highlight>
              </a:rPr>
              <a:t> por C3, </a:t>
            </a:r>
            <a:r>
              <a:rPr lang="en-US" sz="1200" dirty="0" err="1">
                <a:highlight>
                  <a:srgbClr val="FFFF00"/>
                </a:highlight>
              </a:rPr>
              <a:t>él</a:t>
            </a:r>
            <a:r>
              <a:rPr lang="en-US" sz="1200" dirty="0">
                <a:highlight>
                  <a:srgbClr val="FFFF00"/>
                </a:highlight>
              </a:rPr>
              <a:t> se ha </a:t>
            </a:r>
            <a:r>
              <a:rPr lang="en-US" sz="1200" dirty="0" err="1">
                <a:highlight>
                  <a:srgbClr val="FFFF00"/>
                </a:highlight>
              </a:rPr>
              <a:t>comprometido</a:t>
            </a:r>
            <a:r>
              <a:rPr lang="en-US" sz="1200" dirty="0">
                <a:highlight>
                  <a:srgbClr val="FFFF00"/>
                </a:highlight>
              </a:rPr>
              <a:t> a </a:t>
            </a:r>
            <a:r>
              <a:rPr lang="en-US" sz="1200" dirty="0" err="1">
                <a:highlight>
                  <a:srgbClr val="FFFF00"/>
                </a:highlight>
              </a:rPr>
              <a:t>proveerle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capacitación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especializada</a:t>
            </a:r>
            <a:r>
              <a:rPr lang="en-US" sz="1200" dirty="0">
                <a:highlight>
                  <a:srgbClr val="FFFF00"/>
                </a:highlight>
              </a:rPr>
              <a:t> que </a:t>
            </a:r>
            <a:r>
              <a:rPr lang="en-US" sz="1200" dirty="0" err="1">
                <a:highlight>
                  <a:srgbClr val="FFFF00"/>
                </a:highlight>
              </a:rPr>
              <a:t>concuerde</a:t>
            </a:r>
            <a:r>
              <a:rPr lang="en-US" sz="1200" dirty="0">
                <a:highlight>
                  <a:srgbClr val="FFFF00"/>
                </a:highlight>
              </a:rPr>
              <a:t> con </a:t>
            </a:r>
            <a:r>
              <a:rPr lang="en-US" sz="1200" dirty="0" err="1">
                <a:highlight>
                  <a:srgbClr val="FFFF00"/>
                </a:highlight>
              </a:rPr>
              <a:t>su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especialidad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identificada</a:t>
            </a:r>
            <a:r>
              <a:rPr lang="en-US" sz="1200" dirty="0">
                <a:highlight>
                  <a:srgbClr val="FFFF00"/>
                </a:highlight>
              </a:rPr>
              <a:t> y que </a:t>
            </a:r>
            <a:r>
              <a:rPr lang="en-US" sz="1200" dirty="0" err="1">
                <a:highlight>
                  <a:srgbClr val="FFFF00"/>
                </a:highlight>
              </a:rPr>
              <a:t>vaya</a:t>
            </a:r>
            <a:r>
              <a:rPr lang="en-US" sz="1200" dirty="0">
                <a:highlight>
                  <a:srgbClr val="FFFF00"/>
                </a:highlight>
              </a:rPr>
              <a:t> de </a:t>
            </a:r>
            <a:r>
              <a:rPr lang="en-US" sz="1200" dirty="0" err="1">
                <a:highlight>
                  <a:srgbClr val="FFFF00"/>
                </a:highlight>
              </a:rPr>
              <a:t>acuerdo</a:t>
            </a:r>
            <a:r>
              <a:rPr lang="en-US" sz="1200" dirty="0">
                <a:highlight>
                  <a:srgbClr val="FFFF00"/>
                </a:highlight>
              </a:rPr>
              <a:t> al </a:t>
            </a:r>
            <a:r>
              <a:rPr lang="en-US" sz="1200" dirty="0" err="1">
                <a:highlight>
                  <a:srgbClr val="FFFF00"/>
                </a:highlight>
              </a:rPr>
              <a:t>camino</a:t>
            </a:r>
            <a:r>
              <a:rPr lang="en-US" sz="1200" dirty="0">
                <a:highlight>
                  <a:srgbClr val="FFFF00"/>
                </a:highlight>
              </a:rPr>
              <a:t> que </a:t>
            </a:r>
            <a:r>
              <a:rPr lang="en-US" sz="1200" dirty="0" err="1">
                <a:highlight>
                  <a:srgbClr val="FFFF00"/>
                </a:highlight>
              </a:rPr>
              <a:t>indique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su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carrera</a:t>
            </a:r>
            <a:r>
              <a:rPr lang="en-US" sz="1200" dirty="0">
                <a:highlight>
                  <a:srgbClr val="FFFF00"/>
                </a:highlight>
              </a:rPr>
              <a:t> que se ha </a:t>
            </a:r>
            <a:r>
              <a:rPr lang="en-US" sz="1200" dirty="0" err="1">
                <a:highlight>
                  <a:srgbClr val="FFFF00"/>
                </a:highlight>
              </a:rPr>
              <a:t>diseñado</a:t>
            </a:r>
            <a:r>
              <a:rPr lang="en-US" sz="1200" dirty="0">
                <a:highlight>
                  <a:srgbClr val="FFFF00"/>
                </a:highlight>
              </a:rPr>
              <a:t> para </a:t>
            </a:r>
            <a:r>
              <a:rPr lang="en-US" sz="1200" dirty="0" err="1">
                <a:highlight>
                  <a:srgbClr val="FFFF00"/>
                </a:highlight>
              </a:rPr>
              <a:t>usted</a:t>
            </a:r>
            <a:r>
              <a:rPr lang="en-US" sz="12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dirty="0"/>
              <a:t> </a:t>
            </a:r>
            <a:r>
              <a:rPr lang="en-US" sz="1200" dirty="0" err="1"/>
              <a:t>Eso</a:t>
            </a:r>
            <a:r>
              <a:rPr lang="en-US" sz="1200" dirty="0"/>
              <a:t> </a:t>
            </a:r>
            <a:r>
              <a:rPr lang="en-US" sz="1200" dirty="0" err="1"/>
              <a:t>permite</a:t>
            </a:r>
            <a:r>
              <a:rPr lang="en-US" sz="1200" dirty="0"/>
              <a:t> que </a:t>
            </a:r>
            <a:r>
              <a:rPr lang="en-US" sz="1200" dirty="0" err="1"/>
              <a:t>usted</a:t>
            </a:r>
            <a:r>
              <a:rPr lang="en-US" sz="1200" dirty="0"/>
              <a:t> </a:t>
            </a:r>
            <a:r>
              <a:rPr lang="en-US" sz="1200" dirty="0" err="1"/>
              <a:t>trabaje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un </a:t>
            </a:r>
            <a:r>
              <a:rPr lang="en-US" sz="1200" dirty="0" err="1"/>
              <a:t>ambiente</a:t>
            </a:r>
            <a:r>
              <a:rPr lang="en-US" sz="1200" dirty="0"/>
              <a:t> </a:t>
            </a:r>
            <a:r>
              <a:rPr lang="en-US" sz="1200" dirty="0" err="1"/>
              <a:t>seguro</a:t>
            </a:r>
            <a:r>
              <a:rPr lang="en-US" sz="1200" dirty="0"/>
              <a:t> y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paga</a:t>
            </a:r>
            <a:r>
              <a:rPr lang="en-US" sz="1200" dirty="0"/>
              <a:t> </a:t>
            </a:r>
            <a:r>
              <a:rPr lang="en-US" sz="1200" dirty="0" err="1"/>
              <a:t>mejore</a:t>
            </a:r>
            <a:r>
              <a:rPr lang="en-US" sz="1200" dirty="0"/>
              <a:t> </a:t>
            </a:r>
            <a:r>
              <a:rPr lang="en-US" sz="1200" dirty="0" err="1"/>
              <a:t>mientras</a:t>
            </a:r>
            <a:r>
              <a:rPr lang="en-US" sz="1200" dirty="0"/>
              <a:t> </a:t>
            </a:r>
            <a:r>
              <a:rPr lang="en-US" sz="1200" dirty="0" err="1"/>
              <a:t>ustéd</a:t>
            </a:r>
            <a:r>
              <a:rPr lang="en-US" sz="1200" dirty="0"/>
              <a:t> </a:t>
            </a:r>
            <a:r>
              <a:rPr lang="en-US" sz="1200" dirty="0" err="1"/>
              <a:t>suba</a:t>
            </a:r>
            <a:r>
              <a:rPr lang="en-US" sz="1200" dirty="0"/>
              <a:t> de </a:t>
            </a:r>
            <a:r>
              <a:rPr lang="en-US" sz="1200" dirty="0" err="1"/>
              <a:t>categoria</a:t>
            </a:r>
            <a:r>
              <a:rPr lang="en-US" sz="1200" dirty="0"/>
              <a:t>, </a:t>
            </a:r>
            <a:r>
              <a:rPr lang="en-US" sz="1200" dirty="0" err="1"/>
              <a:t>también</a:t>
            </a:r>
            <a:r>
              <a:rPr lang="en-US" sz="1200" dirty="0"/>
              <a:t> que </a:t>
            </a:r>
            <a:r>
              <a:rPr lang="en-US" sz="1200" dirty="0" err="1"/>
              <a:t>ustéd</a:t>
            </a:r>
            <a:r>
              <a:rPr lang="en-US" sz="1200" dirty="0"/>
              <a:t> </a:t>
            </a:r>
            <a:r>
              <a:rPr lang="en-US" sz="1200" dirty="0" err="1"/>
              <a:t>mejore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especialidad</a:t>
            </a:r>
            <a:r>
              <a:rPr lang="en-US" sz="1200" dirty="0"/>
              <a:t>.  </a:t>
            </a:r>
            <a:r>
              <a:rPr lang="en-US" sz="1200" dirty="0" err="1"/>
              <a:t>Asegúrese</a:t>
            </a:r>
            <a:r>
              <a:rPr lang="en-US" sz="1200" dirty="0"/>
              <a:t> de </a:t>
            </a:r>
            <a:r>
              <a:rPr lang="en-US" sz="1200" dirty="0" err="1"/>
              <a:t>preguntarle</a:t>
            </a:r>
            <a:r>
              <a:rPr lang="en-US" sz="1200" dirty="0"/>
              <a:t> a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empleador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el </a:t>
            </a:r>
            <a:r>
              <a:rPr lang="en-US" sz="1200" dirty="0" err="1"/>
              <a:t>programa</a:t>
            </a:r>
            <a:r>
              <a:rPr lang="en-US" sz="1200" dirty="0"/>
              <a:t> de </a:t>
            </a:r>
            <a:r>
              <a:rPr lang="en-US" sz="1200" dirty="0" err="1"/>
              <a:t>capacitación</a:t>
            </a:r>
            <a:r>
              <a:rPr lang="en-US" sz="1200" dirty="0"/>
              <a:t> que le </a:t>
            </a:r>
            <a:r>
              <a:rPr lang="en-US" sz="1200" dirty="0" err="1"/>
              <a:t>corresponda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proteger</a:t>
            </a:r>
            <a:r>
              <a:rPr lang="en-US" dirty="0"/>
              <a:t> la </a:t>
            </a:r>
            <a:r>
              <a:rPr lang="en-US" dirty="0" err="1"/>
              <a:t>integridad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de C3, C3 </a:t>
            </a:r>
            <a:r>
              <a:rPr lang="en-US" dirty="0" err="1"/>
              <a:t>lleva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una </a:t>
            </a:r>
            <a:r>
              <a:rPr lang="en-US" dirty="0" err="1"/>
              <a:t>visita</a:t>
            </a:r>
            <a:r>
              <a:rPr lang="en-US" dirty="0"/>
              <a:t> </a:t>
            </a:r>
            <a:r>
              <a:rPr lang="en-US" dirty="0" err="1"/>
              <a:t>periodica</a:t>
            </a:r>
            <a:r>
              <a:rPr lang="en-US" dirty="0"/>
              <a:t> de </a:t>
            </a:r>
            <a:r>
              <a:rPr lang="en-US" dirty="0" err="1"/>
              <a:t>conformidad</a:t>
            </a:r>
            <a:r>
              <a:rPr lang="en-US" dirty="0"/>
              <a:t> a los </a:t>
            </a:r>
            <a:r>
              <a:rPr lang="en-US" dirty="0" err="1"/>
              <a:t>projectos</a:t>
            </a:r>
            <a:r>
              <a:rPr lang="en-US" dirty="0"/>
              <a:t> de C3 </a:t>
            </a:r>
            <a:r>
              <a:rPr lang="en-US" dirty="0" err="1"/>
              <a:t>como</a:t>
            </a:r>
            <a:r>
              <a:rPr lang="en-US" dirty="0"/>
              <a:t> el que </a:t>
            </a:r>
            <a:r>
              <a:rPr lang="en-US" dirty="0" err="1"/>
              <a:t>ustéd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iniciando</a:t>
            </a:r>
            <a:r>
              <a:rPr lang="en-US" dirty="0"/>
              <a:t> hoy. Durante </a:t>
            </a:r>
            <a:r>
              <a:rPr lang="en-US" dirty="0" err="1"/>
              <a:t>dicha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, el </a:t>
            </a:r>
            <a:r>
              <a:rPr lang="en-US" dirty="0" err="1"/>
              <a:t>Gerente</a:t>
            </a:r>
            <a:r>
              <a:rPr lang="en-US" dirty="0"/>
              <a:t> de </a:t>
            </a:r>
            <a:r>
              <a:rPr lang="en-US" dirty="0" err="1"/>
              <a:t>Conformidad</a:t>
            </a:r>
            <a:r>
              <a:rPr lang="en-US" dirty="0"/>
              <a:t> de C3 </a:t>
            </a:r>
            <a:r>
              <a:rPr lang="en-US" dirty="0" err="1"/>
              <a:t>verificará</a:t>
            </a:r>
            <a:r>
              <a:rPr lang="en-US" dirty="0"/>
              <a:t> que:</a:t>
            </a:r>
            <a:endParaRPr lang="en-US" strike="sngStrike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trabajador</a:t>
            </a:r>
            <a:r>
              <a:rPr lang="en-US" dirty="0"/>
              <a:t> </a:t>
            </a:r>
            <a:r>
              <a:rPr lang="en-US" dirty="0" err="1"/>
              <a:t>cuente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credencial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de OSHA.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Que </a:t>
            </a:r>
            <a:r>
              <a:rPr lang="en-US" dirty="0" err="1"/>
              <a:t>ustéd</a:t>
            </a:r>
            <a:r>
              <a:rPr lang="en-US" dirty="0"/>
              <a:t> sea un </a:t>
            </a:r>
            <a:r>
              <a:rPr lang="en-US" dirty="0" err="1"/>
              <a:t>empleado</a:t>
            </a:r>
            <a:r>
              <a:rPr lang="en-US" dirty="0"/>
              <a:t> y no un </a:t>
            </a:r>
            <a:r>
              <a:rPr lang="en-US" dirty="0" err="1"/>
              <a:t>subcontratista</a:t>
            </a:r>
            <a:r>
              <a:rPr lang="en-US" dirty="0"/>
              <a:t> </a:t>
            </a:r>
            <a:r>
              <a:rPr lang="en-US" dirty="0" err="1"/>
              <a:t>independiente</a:t>
            </a:r>
            <a:r>
              <a:rPr lang="en-US" dirty="0"/>
              <a:t>, lo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a </a:t>
            </a:r>
            <a:r>
              <a:rPr lang="en-US" dirty="0" err="1"/>
              <a:t>usted</a:t>
            </a:r>
            <a:r>
              <a:rPr lang="en-US" dirty="0"/>
              <a:t> se le </a:t>
            </a:r>
            <a:r>
              <a:rPr lang="en-US" dirty="0" err="1"/>
              <a:t>paga</a:t>
            </a:r>
            <a:r>
              <a:rPr lang="en-US" dirty="0"/>
              <a:t> por hora, no a </a:t>
            </a:r>
            <a:r>
              <a:rPr lang="en-US" dirty="0" err="1"/>
              <a:t>destajo</a:t>
            </a:r>
            <a:r>
              <a:rPr lang="en-US" dirty="0"/>
              <a:t> y que se le </a:t>
            </a:r>
            <a:r>
              <a:rPr lang="en-US" dirty="0" err="1"/>
              <a:t>paguen</a:t>
            </a:r>
            <a:r>
              <a:rPr lang="en-US" dirty="0"/>
              <a:t> horas extras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trabaje</a:t>
            </a:r>
            <a:r>
              <a:rPr lang="en-US" dirty="0"/>
              <a:t> mas de 40 horas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periodo</a:t>
            </a:r>
            <a:r>
              <a:rPr lang="en-US" dirty="0"/>
              <a:t> de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días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Y </a:t>
            </a:r>
            <a:r>
              <a:rPr lang="en-US" dirty="0" err="1"/>
              <a:t>finalmente</a:t>
            </a:r>
            <a:r>
              <a:rPr lang="en-US" dirty="0"/>
              <a:t>, que los </a:t>
            </a:r>
            <a:r>
              <a:rPr lang="en-US" dirty="0" err="1"/>
              <a:t>impuestos</a:t>
            </a:r>
            <a:r>
              <a:rPr lang="en-US" dirty="0"/>
              <a:t> federales y del </a:t>
            </a:r>
            <a:r>
              <a:rPr lang="en-US" dirty="0" err="1"/>
              <a:t>estado</a:t>
            </a:r>
            <a:r>
              <a:rPr lang="en-US" dirty="0"/>
              <a:t> se </a:t>
            </a:r>
            <a:r>
              <a:rPr lang="en-US" dirty="0" err="1"/>
              <a:t>descuenten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paga</a:t>
            </a:r>
            <a:r>
              <a:rPr lang="en-US" dirty="0"/>
              <a:t> y los </a:t>
            </a:r>
            <a:r>
              <a:rPr lang="en-US" dirty="0" err="1"/>
              <a:t>igualen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lo </a:t>
            </a:r>
            <a:r>
              <a:rPr lang="en-US" dirty="0" err="1"/>
              <a:t>marca</a:t>
            </a:r>
            <a:r>
              <a:rPr lang="en-US" dirty="0"/>
              <a:t> la ley.</a:t>
            </a:r>
          </a:p>
          <a:p>
            <a:r>
              <a:rPr lang="en-US" dirty="0" err="1"/>
              <a:t>Así</a:t>
            </a:r>
            <a:r>
              <a:rPr lang="en-US" dirty="0"/>
              <a:t> que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ustéd</a:t>
            </a:r>
            <a:r>
              <a:rPr lang="en-US" dirty="0"/>
              <a:t> es </a:t>
            </a:r>
            <a:r>
              <a:rPr lang="en-US" dirty="0" err="1"/>
              <a:t>abordado</a:t>
            </a:r>
            <a:r>
              <a:rPr lang="en-US" dirty="0"/>
              <a:t> por un </a:t>
            </a:r>
            <a:r>
              <a:rPr lang="en-US" dirty="0" err="1"/>
              <a:t>Gerente</a:t>
            </a:r>
            <a:r>
              <a:rPr lang="en-US" dirty="0"/>
              <a:t> de </a:t>
            </a:r>
            <a:r>
              <a:rPr lang="en-US" dirty="0" err="1"/>
              <a:t>Conformidad</a:t>
            </a:r>
            <a:r>
              <a:rPr lang="en-US" dirty="0"/>
              <a:t> de C3, no se </a:t>
            </a:r>
            <a:r>
              <a:rPr lang="en-US" dirty="0" err="1"/>
              <a:t>alarme</a:t>
            </a:r>
            <a:r>
              <a:rPr lang="en-US" dirty="0"/>
              <a:t>,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trabajando</a:t>
            </a:r>
            <a:r>
              <a:rPr lang="en-US" dirty="0"/>
              <a:t> para </a:t>
            </a:r>
            <a:r>
              <a:rPr lang="en-US" dirty="0" err="1"/>
              <a:t>beneficio</a:t>
            </a:r>
            <a:r>
              <a:rPr lang="en-US" dirty="0"/>
              <a:t> </a:t>
            </a:r>
            <a:r>
              <a:rPr lang="en-US" dirty="0" err="1"/>
              <a:t>suyo</a:t>
            </a:r>
            <a:r>
              <a:rPr lang="en-US" dirty="0"/>
              <a:t>.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6670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Pregúntele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éste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involucrado</a:t>
            </a:r>
            <a:r>
              <a:rPr lang="en-US" dirty="0"/>
              <a:t> con C3.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Si es un </a:t>
            </a:r>
            <a:r>
              <a:rPr lang="en-US" dirty="0" err="1"/>
              <a:t>Empleador</a:t>
            </a:r>
            <a:r>
              <a:rPr lang="en-US" dirty="0"/>
              <a:t> </a:t>
            </a:r>
            <a:r>
              <a:rPr lang="en-US" dirty="0" err="1"/>
              <a:t>Acreditado</a:t>
            </a:r>
            <a:r>
              <a:rPr lang="en-US" dirty="0"/>
              <a:t> por C3, </a:t>
            </a:r>
            <a:r>
              <a:rPr lang="en-US" dirty="0" err="1"/>
              <a:t>pregúntele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recibió</a:t>
            </a:r>
            <a:r>
              <a:rPr lang="en-US" dirty="0"/>
              <a:t> la </a:t>
            </a:r>
            <a:r>
              <a:rPr lang="en-US" dirty="0" err="1"/>
              <a:t>Aprobación</a:t>
            </a:r>
            <a:r>
              <a:rPr lang="en-US" dirty="0"/>
              <a:t> de C3 por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Entrenamiento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Si es </a:t>
            </a:r>
            <a:r>
              <a:rPr lang="en-US" dirty="0" err="1"/>
              <a:t>así</a:t>
            </a:r>
            <a:r>
              <a:rPr lang="en-US" dirty="0"/>
              <a:t>, </a:t>
            </a:r>
            <a:r>
              <a:rPr lang="en-US" dirty="0" err="1"/>
              <a:t>pídale</a:t>
            </a:r>
            <a:r>
              <a:rPr lang="en-US" dirty="0"/>
              <a:t> que le </a:t>
            </a:r>
            <a:r>
              <a:rPr lang="en-US" dirty="0" err="1"/>
              <a:t>explique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especializada</a:t>
            </a:r>
            <a:r>
              <a:rPr lang="en-US" dirty="0"/>
              <a:t> y el </a:t>
            </a:r>
            <a:r>
              <a:rPr lang="en-US" dirty="0" err="1"/>
              <a:t>impacto</a:t>
            </a:r>
            <a:r>
              <a:rPr lang="en-US" dirty="0"/>
              <a:t> que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carrera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Si no ha </a:t>
            </a:r>
            <a:r>
              <a:rPr lang="en-US" dirty="0" err="1"/>
              <a:t>recibido</a:t>
            </a:r>
            <a:r>
              <a:rPr lang="en-US" dirty="0"/>
              <a:t> la </a:t>
            </a:r>
            <a:r>
              <a:rPr lang="en-US" dirty="0" err="1"/>
              <a:t>aprobación</a:t>
            </a:r>
            <a:r>
              <a:rPr lang="en-US" dirty="0"/>
              <a:t> de C3 por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entrenamiento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, </a:t>
            </a:r>
            <a:r>
              <a:rPr lang="en-US" dirty="0" err="1"/>
              <a:t>dígales</a:t>
            </a:r>
            <a:r>
              <a:rPr lang="en-US" dirty="0"/>
              <a:t> que </a:t>
            </a:r>
            <a:r>
              <a:rPr lang="en-US" dirty="0" err="1"/>
              <a:t>ustéd</a:t>
            </a:r>
            <a:r>
              <a:rPr lang="en-US" dirty="0"/>
              <a:t> </a:t>
            </a:r>
            <a:r>
              <a:rPr lang="en-US" dirty="0" err="1"/>
              <a:t>cree</a:t>
            </a:r>
            <a:r>
              <a:rPr lang="en-US" dirty="0"/>
              <a:t> que es </a:t>
            </a:r>
            <a:r>
              <a:rPr lang="en-US" dirty="0" err="1"/>
              <a:t>importante</a:t>
            </a:r>
            <a:r>
              <a:rPr lang="en-US" dirty="0"/>
              <a:t> para </a:t>
            </a:r>
            <a:r>
              <a:rPr lang="en-US" dirty="0" err="1"/>
              <a:t>ustéd</a:t>
            </a:r>
            <a:r>
              <a:rPr lang="en-US" dirty="0"/>
              <a:t> y sus </a:t>
            </a:r>
            <a:r>
              <a:rPr lang="en-US" dirty="0" err="1"/>
              <a:t>compañeros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especialistas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r>
              <a:rPr lang="en-US" dirty="0"/>
              <a:t> y que lo </a:t>
            </a:r>
            <a:r>
              <a:rPr lang="en-US" dirty="0" err="1"/>
              <a:t>hagan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ésto</a:t>
            </a:r>
            <a:r>
              <a:rPr lang="en-US" dirty="0"/>
              <a:t> beneficia a la </a:t>
            </a:r>
            <a:r>
              <a:rPr lang="en-US" dirty="0" err="1"/>
              <a:t>compañia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8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Con C3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involucrados</a:t>
            </a:r>
            <a:r>
              <a:rPr lang="en-US" dirty="0"/>
              <a:t> </a:t>
            </a:r>
            <a:r>
              <a:rPr lang="en-US" dirty="0" err="1"/>
              <a:t>salen</a:t>
            </a:r>
            <a:r>
              <a:rPr lang="en-US" dirty="0"/>
              <a:t> </a:t>
            </a:r>
            <a:r>
              <a:rPr lang="en-US" dirty="0" err="1"/>
              <a:t>ganando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de la </a:t>
            </a:r>
            <a:r>
              <a:rPr lang="en-US" dirty="0" err="1"/>
              <a:t>construcción</a:t>
            </a:r>
            <a:r>
              <a:rPr lang="en-US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Como un professional </a:t>
            </a:r>
            <a:r>
              <a:rPr lang="en-US" dirty="0" err="1"/>
              <a:t>especializado</a:t>
            </a:r>
            <a:r>
              <a:rPr lang="en-US" dirty="0"/>
              <a:t>, </a:t>
            </a:r>
            <a:r>
              <a:rPr lang="en-US" dirty="0" err="1"/>
              <a:t>ustéd</a:t>
            </a:r>
            <a:r>
              <a:rPr lang="en-US" dirty="0"/>
              <a:t> se beneficia con los </a:t>
            </a:r>
            <a:r>
              <a:rPr lang="en-US" dirty="0" err="1"/>
              <a:t>entrenamientos</a:t>
            </a:r>
            <a:r>
              <a:rPr lang="en-US" dirty="0"/>
              <a:t> que le </a:t>
            </a:r>
            <a:r>
              <a:rPr lang="en-US" dirty="0" err="1"/>
              <a:t>permiten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sabia y </a:t>
            </a:r>
            <a:r>
              <a:rPr lang="en-US" dirty="0" err="1"/>
              <a:t>seguramente</a:t>
            </a:r>
            <a:r>
              <a:rPr lang="en-US" dirty="0"/>
              <a:t>, lo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incrementa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paga</a:t>
            </a:r>
            <a:r>
              <a:rPr lang="en-US" dirty="0"/>
              <a:t>. El </a:t>
            </a:r>
            <a:r>
              <a:rPr lang="en-US" dirty="0" err="1"/>
              <a:t>modelo</a:t>
            </a:r>
            <a:r>
              <a:rPr lang="en-US" dirty="0"/>
              <a:t> C3 </a:t>
            </a:r>
            <a:r>
              <a:rPr lang="en-US" dirty="0" err="1"/>
              <a:t>también</a:t>
            </a:r>
            <a:r>
              <a:rPr lang="en-US" dirty="0"/>
              <a:t> le </a:t>
            </a:r>
            <a:r>
              <a:rPr lang="en-US" dirty="0" err="1"/>
              <a:t>pavimenta</a:t>
            </a:r>
            <a:r>
              <a:rPr lang="en-US" dirty="0"/>
              <a:t> el </a:t>
            </a:r>
            <a:r>
              <a:rPr lang="en-US" dirty="0" err="1"/>
              <a:t>camino</a:t>
            </a:r>
            <a:r>
              <a:rPr lang="en-US" dirty="0"/>
              <a:t> al </a:t>
            </a:r>
            <a:r>
              <a:rPr lang="en-US" dirty="0" err="1"/>
              <a:t>especialista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. C3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carreras</a:t>
            </a:r>
            <a:r>
              <a:rPr lang="en-US" dirty="0"/>
              <a:t> no </a:t>
            </a:r>
            <a:r>
              <a:rPr lang="en-US" dirty="0" err="1"/>
              <a:t>únicamente</a:t>
            </a:r>
            <a:r>
              <a:rPr lang="en-US" dirty="0"/>
              <a:t> un </a:t>
            </a:r>
            <a:r>
              <a:rPr lang="en-US" dirty="0" err="1"/>
              <a:t>trabajo</a:t>
            </a:r>
            <a:r>
              <a:rPr lang="en-US" dirty="0"/>
              <a:t>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Las </a:t>
            </a:r>
            <a:r>
              <a:rPr lang="en-US" dirty="0" err="1"/>
              <a:t>compañias</a:t>
            </a:r>
            <a:r>
              <a:rPr lang="en-US" dirty="0"/>
              <a:t> de </a:t>
            </a:r>
            <a:r>
              <a:rPr lang="en-US" dirty="0" err="1"/>
              <a:t>contrucción</a:t>
            </a:r>
            <a:r>
              <a:rPr lang="en-US" dirty="0"/>
              <a:t> que </a:t>
            </a:r>
            <a:r>
              <a:rPr lang="en-US" dirty="0" err="1"/>
              <a:t>contratan</a:t>
            </a:r>
            <a:r>
              <a:rPr lang="en-US" dirty="0"/>
              <a:t> </a:t>
            </a:r>
            <a:r>
              <a:rPr lang="en-US" dirty="0" err="1"/>
              <a:t>especialistas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r>
              <a:rPr lang="en-US" dirty="0"/>
              <a:t> se </a:t>
            </a:r>
            <a:r>
              <a:rPr lang="en-US" dirty="0" err="1"/>
              <a:t>benefician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una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</a:t>
            </a:r>
            <a:r>
              <a:rPr lang="en-US" dirty="0" err="1"/>
              <a:t>segura</a:t>
            </a:r>
            <a:r>
              <a:rPr lang="en-US" dirty="0"/>
              <a:t>, </a:t>
            </a:r>
            <a:r>
              <a:rPr lang="en-US" dirty="0" err="1"/>
              <a:t>altamente</a:t>
            </a:r>
            <a:r>
              <a:rPr lang="en-US" dirty="0"/>
              <a:t> </a:t>
            </a:r>
            <a:r>
              <a:rPr lang="en-US" dirty="0" err="1"/>
              <a:t>capacitada</a:t>
            </a:r>
            <a:r>
              <a:rPr lang="en-US" dirty="0"/>
              <a:t> la </a:t>
            </a:r>
            <a:r>
              <a:rPr lang="en-US" dirty="0" err="1"/>
              <a:t>cual</a:t>
            </a:r>
            <a:r>
              <a:rPr lang="en-US" dirty="0"/>
              <a:t> produce un </a:t>
            </a:r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calidad</a:t>
            </a:r>
            <a:r>
              <a:rPr lang="en-US" dirty="0"/>
              <a:t> con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esfuerzo</a:t>
            </a:r>
            <a:r>
              <a:rPr lang="en-US" dirty="0"/>
              <a:t>,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mejora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compañias</a:t>
            </a:r>
            <a:r>
              <a:rPr lang="en-US" dirty="0"/>
              <a:t>, </a:t>
            </a:r>
            <a:r>
              <a:rPr lang="en-US" dirty="0" err="1"/>
              <a:t>mejora</a:t>
            </a:r>
            <a:r>
              <a:rPr lang="en-US" dirty="0"/>
              <a:t> sus </a:t>
            </a:r>
            <a:r>
              <a:rPr lang="en-US" dirty="0" err="1"/>
              <a:t>margenes</a:t>
            </a:r>
            <a:r>
              <a:rPr lang="en-US" dirty="0"/>
              <a:t> de </a:t>
            </a:r>
            <a:r>
              <a:rPr lang="en-US" dirty="0" err="1"/>
              <a:t>ganancia</a:t>
            </a:r>
            <a:r>
              <a:rPr lang="en-US" dirty="0"/>
              <a:t> y a sus </a:t>
            </a:r>
            <a:r>
              <a:rPr lang="en-US" dirty="0" err="1"/>
              <a:t>organizaciónes</a:t>
            </a:r>
            <a:r>
              <a:rPr lang="en-US" dirty="0"/>
              <a:t> les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crecer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El </a:t>
            </a:r>
            <a:r>
              <a:rPr lang="en-US" dirty="0" err="1"/>
              <a:t>dueño</a:t>
            </a:r>
            <a:r>
              <a:rPr lang="en-US" dirty="0"/>
              <a:t> de la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recibe</a:t>
            </a:r>
            <a:r>
              <a:rPr lang="en-US" dirty="0"/>
              <a:t> el </a:t>
            </a:r>
            <a:r>
              <a:rPr lang="en-US" dirty="0" err="1"/>
              <a:t>beneficio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inmuebles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calidad</a:t>
            </a:r>
            <a:r>
              <a:rPr lang="en-US" dirty="0"/>
              <a:t> con </a:t>
            </a:r>
            <a:r>
              <a:rPr lang="en-US" dirty="0" err="1"/>
              <a:t>gastos</a:t>
            </a:r>
            <a:r>
              <a:rPr lang="en-US" dirty="0"/>
              <a:t> de </a:t>
            </a:r>
            <a:r>
              <a:rPr lang="en-US" dirty="0" err="1"/>
              <a:t>mantenimiento</a:t>
            </a:r>
            <a:r>
              <a:rPr lang="en-US" dirty="0"/>
              <a:t> </a:t>
            </a:r>
            <a:r>
              <a:rPr lang="en-US" dirty="0" err="1"/>
              <a:t>menores</a:t>
            </a:r>
            <a:r>
              <a:rPr lang="en-US" dirty="0"/>
              <a:t>,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llamadas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garantias</a:t>
            </a:r>
            <a:r>
              <a:rPr lang="en-US" dirty="0"/>
              <a:t> y un mayor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de las </a:t>
            </a:r>
            <a:r>
              <a:rPr lang="en-US" dirty="0" err="1"/>
              <a:t>obras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, la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es una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</a:t>
            </a:r>
            <a:r>
              <a:rPr lang="en-US" dirty="0" err="1"/>
              <a:t>especializada</a:t>
            </a:r>
            <a:r>
              <a:rPr lang="en-US" dirty="0"/>
              <a:t> </a:t>
            </a:r>
            <a:r>
              <a:rPr lang="en-US" b="1" dirty="0" err="1"/>
              <a:t>sostenible</a:t>
            </a:r>
            <a:r>
              <a:rPr lang="en-US" dirty="0"/>
              <a:t>!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Si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saber mas </a:t>
            </a:r>
            <a:r>
              <a:rPr lang="en-US" dirty="0" err="1"/>
              <a:t>sobre</a:t>
            </a:r>
            <a:r>
              <a:rPr lang="en-US" dirty="0"/>
              <a:t> C3, </a:t>
            </a:r>
            <a:r>
              <a:rPr lang="en-US" dirty="0" err="1"/>
              <a:t>visitenos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www.c3.org</a:t>
            </a:r>
            <a:r>
              <a:rPr lang="en-US" dirty="0"/>
              <a:t>. </a:t>
            </a:r>
            <a:endParaRPr lang="en-US" strike="sngStrike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7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EAF2F0-A3E9-4883-B04A-A0EF10E22E7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540761-B5B6-4BBD-8358-404F8DFA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B335A8-9875-4810-ABB0-788707DA080A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E61051-015C-4FF9-8866-438A6E402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20737-987E-43F4-B5A1-A8DC62FCDA0C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1A3693-DAD6-4A72-AA35-4FD4A6F6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317D-1E69-41DA-99E6-EFFFD48B033F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4CDC-0CE6-43D6-9421-9FC85A94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5B98-2FB7-4492-84ED-A1215E9BB86F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6289-257F-4580-B616-127CED08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8E99-81D8-480F-9BF5-A7945914E98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7E09-8546-492C-8AD2-407FAC2FF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944E-E6EF-4A25-8BD2-9547603FD93E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C28D-7DA3-4067-9B9E-28EBA0CB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7FD5-500B-4B89-ADEE-9FC33C30AD37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5FB6-3DBF-4111-8ABC-60445F56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2D9C-A6EE-472A-AB5B-1B8141D6AB2C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34D8-26EC-40B3-90FA-875F17F76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AED4-0EA2-4859-9985-1137C553062F}" type="datetime1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80D84-9A5F-4F30-82C2-335F0CDA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726D-AA7D-4BDA-8DBE-B503E5347AFD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E282-369D-474B-9339-3FC0890A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2956D9-A635-4F44-B6DF-2212A637A78B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87B5F-A83F-4BA0-AFD7-2F3F7B98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A3F4-2B0B-4B67-8229-97090659A591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1408-8818-4C34-8525-CC81C88B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42DE-9DE1-4FA1-B847-6E256775A519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CE7D-A7CA-445B-965E-4B1D3A346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A345-8EAE-4BDC-98CE-3F714F6D7832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5703-2FD2-446D-9758-056493801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slogostri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04800"/>
            <a:ext cx="8201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DE99-D59E-49B8-ABA5-B3DBFB5C8C91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8EB4-C84A-4E84-AF47-13A9CB6A3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slogostri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304800"/>
            <a:ext cx="8318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CE13-51B2-4A7E-90C3-7B9D3A85B89F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181E-9121-4694-8AEB-24FBD689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slogostri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304800"/>
            <a:ext cx="8318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34BE-5CA7-4BF6-BE3E-39337FC7DE6D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1E74-783C-4661-9347-4FBE056AE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cslogostri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304800"/>
            <a:ext cx="8318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F68F-C926-4E4B-98A9-4A7D819C96B7}" type="datetime1">
              <a:rPr lang="en-US" smtClean="0"/>
              <a:t>10/1/2019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B96C-8B76-493E-B57A-D46E4D90E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cslogostri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304800"/>
            <a:ext cx="8318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B94C-5CBC-4982-8C1C-55516538E6C6}" type="datetime1">
              <a:rPr lang="en-US" smtClean="0"/>
              <a:t>10/1/2019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6B30-C763-4A10-9744-11882154C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8F91-FD0A-44B1-B731-A2C796E8C5D4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7B13-204C-4BDC-8635-998A22DC3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56B0-77DC-425C-9AA7-9496A20B5F30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49CD-1C57-4D83-91AE-08BA48715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038910-5F00-43A6-AC7D-7080F2D68E64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0A0FF-A2FE-4E29-8B02-1BD0D05B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D106-B84B-4774-9CBE-70609A2DAD55}" type="datetime1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80EB-1052-45EE-AE18-5C09ECC7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AC07-9323-44B6-BD5F-47FA68A515A7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BCC5-63B8-4B7B-8A32-D0076CFA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7E56-61A9-499E-A4C7-703AD287461C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4090-86B3-4A2F-B183-E7879A6DE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2ED5-E507-4AC1-AC98-65F1A2E5434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F2F1-1F06-4874-A9DB-069FC871F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4BF6-FE99-4DB1-83C6-41BB155AF0B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B435-BD5A-430A-AF2D-D7BF15860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5801-2DC1-43A6-A592-E0CB614A96CE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06C8-369F-4E21-9696-C43BEBFD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0E80-329A-4EFD-99B6-731E6F91C7D0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8389-4BED-482F-9A81-64B3225D7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0324-9B03-4352-AC6B-E7C0D08AAD93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AFA0-4EDD-4F8D-BE9B-8C495FD23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3B8D-13E3-4676-BCF7-22F320D8CC9F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6CB4-9011-433C-8214-ADCE79E79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0E20-77A2-4061-AE6F-9B41526FF61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8553-A4A3-4A20-9399-67406EE1F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5914B7-9AF4-4BC1-AFF3-351D94BCB742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805146-7436-4B5E-ADD0-3B19D5329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74B3-DF6F-4427-A346-D8DD99A72C31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D320-BBF3-4A59-BF30-16D607B0B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4986-5B9A-4F77-B318-6FC2B9061476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47C7-AA84-40D5-A726-6C6808734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C628-DEEF-4BA3-BAD5-25C5246CEC8A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E27F-A71A-4715-9C58-4C3653F5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9F-C36B-4404-B357-9F6490CBFD99}" type="datetime1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B0F5-65DB-4DDA-9E45-62B41A0D3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97D5-FA67-4666-B058-32B8AE6006F3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E1C7-689E-4DE7-9181-71DAECB71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DBA2-1B90-4A75-8E73-FA25DD8E5D41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5E7C-44EC-4854-AF4F-A91B0F2A5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72C8-392F-4EF3-B8DB-DE032D3D5C19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F3B4-5727-4679-B7BD-8D73842CE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672A-600E-403A-A729-E5FD45D5F472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5D12-7C35-41FE-8A60-70F872433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C22A71-2BA5-4AC4-820C-E6633DF13C5E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BBF108-6724-45A8-BDAC-85548523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D8985D-C9C4-446A-A1C2-CFFDBA6AD4C9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9BBFFE-76FC-482C-BD65-9CAB398C4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7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F8ADF6-9EC1-499C-8857-29C19680F773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D4AC91-B660-4297-B901-5C5AF5481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7BF7C1-4562-4414-AB84-B32D71639FBA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0C9D4F-5935-4DA3-B2FC-1F4EE4E6C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1FB06F-EB0C-49FE-B495-43FBCF4EB8B4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755BA6-2774-485A-85C9-959ACE530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8382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F087A-EA20-45EB-8564-B6EF7BB1043A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25DE4-81B6-48BB-ACB4-1DF85895A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FD57C-8BB7-4BD8-9421-E82ED8B64514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99C41-81EF-44B5-9D8A-8B814778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8" descr="0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scslogostripe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9575" y="304800"/>
            <a:ext cx="83327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40B223-7582-417A-8044-5DE1AC7E3F72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26,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7A8C5-9E82-4853-A738-A70D62C5E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46176" cy="85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2.m4a"/><Relationship Id="rId7" Type="http://schemas.openxmlformats.org/officeDocument/2006/relationships/image" Target="../media/image8.jpe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1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4.m4a"/><Relationship Id="rId7" Type="http://schemas.openxmlformats.org/officeDocument/2006/relationships/hyperlink" Target="https://pixabay.com/fr/superviseur-de-construction-2606301/" TargetMode="External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8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media6.m4a"/><Relationship Id="rId7" Type="http://schemas.openxmlformats.org/officeDocument/2006/relationships/diagramLayout" Target="../diagrams/layout2.xml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38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9600"/>
            <a:ext cx="2765264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572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Orientación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Profesionistas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5A329F-9D6A-4FEE-9B26-FD2DA4B069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4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76401"/>
            <a:ext cx="3962400" cy="348681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>C3 es una </a:t>
            </a:r>
            <a:r>
              <a:rPr lang="es-MX" dirty="0"/>
              <a:t>organización</a:t>
            </a:r>
            <a:r>
              <a:rPr lang="en-US" dirty="0"/>
              <a:t> sin fines de </a:t>
            </a:r>
            <a:r>
              <a:rPr lang="es-MX" dirty="0"/>
              <a:t>lucro</a:t>
            </a:r>
            <a:r>
              <a:rPr lang="en-US" dirty="0"/>
              <a:t> </a:t>
            </a:r>
            <a:r>
              <a:rPr lang="es-MX" dirty="0"/>
              <a:t>trabajando</a:t>
            </a:r>
            <a:r>
              <a:rPr lang="en-US" dirty="0"/>
              <a:t> para </a:t>
            </a:r>
            <a:r>
              <a:rPr lang="es-MX" dirty="0"/>
              <a:t>crear</a:t>
            </a:r>
            <a:r>
              <a:rPr lang="en-US" dirty="0"/>
              <a:t> una </a:t>
            </a:r>
            <a:r>
              <a:rPr lang="es-MX" i="1" dirty="0">
                <a:solidFill>
                  <a:srgbClr val="FF0000"/>
                </a:solidFill>
              </a:rPr>
              <a:t>segura</a:t>
            </a:r>
            <a:r>
              <a:rPr lang="en-US" dirty="0"/>
              <a:t>, </a:t>
            </a:r>
            <a:r>
              <a:rPr lang="es-MX" i="1" dirty="0">
                <a:solidFill>
                  <a:srgbClr val="FF0000"/>
                </a:solidFill>
              </a:rPr>
              <a:t>experta</a:t>
            </a:r>
            <a:r>
              <a:rPr lang="en-US" dirty="0"/>
              <a:t> y </a:t>
            </a:r>
            <a:r>
              <a:rPr lang="es-MX" i="1" dirty="0">
                <a:solidFill>
                  <a:srgbClr val="FF0000"/>
                </a:solidFill>
              </a:rPr>
              <a:t>sostenible</a:t>
            </a:r>
            <a:r>
              <a:rPr lang="en-US" dirty="0"/>
              <a:t> </a:t>
            </a:r>
            <a:r>
              <a:rPr lang="es-MX" dirty="0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de </a:t>
            </a:r>
            <a:r>
              <a:rPr lang="es-MX" dirty="0"/>
              <a:t>oficio</a:t>
            </a:r>
            <a:r>
              <a:rPr lang="en-US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700" b="1" dirty="0">
                <a:solidFill>
                  <a:srgbClr val="0070C0"/>
                </a:solidFill>
                <a:latin typeface="Calibri" pitchFamily="34" charset="0"/>
              </a:rPr>
              <a:t> ¿Que es C3?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693F7E-9556-4024-ADFC-D9211B4E0910}"/>
              </a:ext>
            </a:extLst>
          </p:cNvPr>
          <p:cNvGrpSpPr/>
          <p:nvPr/>
        </p:nvGrpSpPr>
        <p:grpSpPr>
          <a:xfrm>
            <a:off x="4572000" y="1828800"/>
            <a:ext cx="4191000" cy="3502819"/>
            <a:chOff x="4191000" y="1171575"/>
            <a:chExt cx="4648200" cy="4036219"/>
          </a:xfrm>
        </p:grpSpPr>
        <p:pic>
          <p:nvPicPr>
            <p:cNvPr id="1026" name="Picture 2" descr="Image result for craft worker">
              <a:extLst>
                <a:ext uri="{FF2B5EF4-FFF2-40B4-BE49-F238E27FC236}">
                  <a16:creationId xmlns:a16="http://schemas.microsoft.com/office/drawing/2014/main" id="{891ACCAB-FBBD-4168-B219-244525701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25" y="3464719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raft worker">
              <a:extLst>
                <a:ext uri="{FF2B5EF4-FFF2-40B4-BE49-F238E27FC236}">
                  <a16:creationId xmlns:a16="http://schemas.microsoft.com/office/drawing/2014/main" id="{402940F3-1065-4304-83DC-4706C94AA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25" y="1764506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craft worker">
              <a:extLst>
                <a:ext uri="{FF2B5EF4-FFF2-40B4-BE49-F238E27FC236}">
                  <a16:creationId xmlns:a16="http://schemas.microsoft.com/office/drawing/2014/main" id="{DFF154EA-9784-4FBB-A2A2-32535844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908697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craft worker">
              <a:extLst>
                <a:ext uri="{FF2B5EF4-FFF2-40B4-BE49-F238E27FC236}">
                  <a16:creationId xmlns:a16="http://schemas.microsoft.com/office/drawing/2014/main" id="{9BCF1103-7B84-4C7F-8791-3D72B1276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975" y="1171575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0FFA4-686A-4220-8948-46FA8D3C70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30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4300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50"/>
              </a:spcAft>
              <a:defRPr/>
            </a:pPr>
            <a:r>
              <a:rPr lang="en-US" sz="4700" b="1" dirty="0">
                <a:solidFill>
                  <a:srgbClr val="0070C0"/>
                </a:solidFill>
                <a:latin typeface="Calibri" pitchFamily="34" charset="0"/>
              </a:rPr>
              <a:t>¿</a:t>
            </a:r>
            <a:r>
              <a:rPr lang="en-US" sz="4700" b="1" dirty="0" err="1">
                <a:solidFill>
                  <a:srgbClr val="0070C0"/>
                </a:solidFill>
                <a:latin typeface="Calibri" pitchFamily="34" charset="0"/>
              </a:rPr>
              <a:t>Esto</a:t>
            </a:r>
            <a:r>
              <a:rPr lang="en-US" sz="4700" b="1" dirty="0">
                <a:solidFill>
                  <a:srgbClr val="0070C0"/>
                </a:solidFill>
                <a:latin typeface="Calibri" pitchFamily="34" charset="0"/>
              </a:rPr>
              <a:t> que </a:t>
            </a:r>
            <a:r>
              <a:rPr lang="en-US" sz="4700" b="1" dirty="0" err="1">
                <a:solidFill>
                  <a:srgbClr val="0070C0"/>
                </a:solidFill>
                <a:latin typeface="Calibri" pitchFamily="34" charset="0"/>
              </a:rPr>
              <a:t>significa</a:t>
            </a:r>
            <a:r>
              <a:rPr lang="en-US" sz="4700" b="1" dirty="0">
                <a:solidFill>
                  <a:srgbClr val="0070C0"/>
                </a:solidFill>
                <a:latin typeface="Calibri" pitchFamily="34" charset="0"/>
              </a:rPr>
              <a:t> para </a:t>
            </a:r>
            <a:r>
              <a:rPr lang="en-US" sz="4700" b="1" dirty="0" err="1">
                <a:solidFill>
                  <a:srgbClr val="0070C0"/>
                </a:solidFill>
                <a:latin typeface="Calibri" pitchFamily="34" charset="0"/>
              </a:rPr>
              <a:t>mí</a:t>
            </a:r>
            <a:r>
              <a:rPr lang="en-US" sz="4700" b="1" dirty="0"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29497" y="4800600"/>
            <a:ext cx="4595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000" b="1">
              <a:solidFill>
                <a:srgbClr val="877B77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18F73D-D634-4F79-B7D3-5CCBE2486A21}"/>
              </a:ext>
            </a:extLst>
          </p:cNvPr>
          <p:cNvGrpSpPr/>
          <p:nvPr/>
        </p:nvGrpSpPr>
        <p:grpSpPr>
          <a:xfrm>
            <a:off x="228600" y="1870531"/>
            <a:ext cx="2162175" cy="2776857"/>
            <a:chOff x="182878" y="1645533"/>
            <a:chExt cx="2693672" cy="3772041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6DA69BA-DA72-4931-BE80-0AE300F6C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218">
              <a:off x="381000" y="3588774"/>
              <a:ext cx="2495550" cy="1828800"/>
            </a:xfrm>
            <a:prstGeom prst="rect">
              <a:avLst/>
            </a:prstGeom>
          </p:spPr>
        </p:pic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B23C86EC-9A1F-43D3-9447-1FA74D90E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3366">
              <a:off x="182878" y="1645533"/>
              <a:ext cx="2505075" cy="18288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168908"/>
            <a:ext cx="6096000" cy="33936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err="1"/>
              <a:t>Honorarios</a:t>
            </a:r>
            <a:r>
              <a:rPr lang="en-US" sz="2400" dirty="0"/>
              <a:t> por hora- con horas extras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No </a:t>
            </a:r>
            <a:r>
              <a:rPr lang="en-US" sz="2000" dirty="0" err="1"/>
              <a:t>trabajo</a:t>
            </a:r>
            <a:r>
              <a:rPr lang="en-US" sz="2000" dirty="0"/>
              <a:t> a </a:t>
            </a:r>
            <a:r>
              <a:rPr lang="en-US" sz="2000" dirty="0" err="1"/>
              <a:t>destájo</a:t>
            </a:r>
            <a:r>
              <a:rPr lang="en-US" sz="2000" dirty="0"/>
              <a:t>!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Ustéd</a:t>
            </a:r>
            <a:r>
              <a:rPr lang="en-US" sz="2000" dirty="0"/>
              <a:t> es un </a:t>
            </a:r>
            <a:r>
              <a:rPr lang="en-US" sz="2000" dirty="0" err="1"/>
              <a:t>empleado</a:t>
            </a:r>
            <a:r>
              <a:rPr lang="en-US" sz="2000" dirty="0"/>
              <a:t> no un </a:t>
            </a:r>
            <a:r>
              <a:rPr lang="en-US" sz="2000" dirty="0" err="1"/>
              <a:t>subcontratista</a:t>
            </a:r>
            <a:r>
              <a:rPr lang="en-US" sz="2000" dirty="0"/>
              <a:t> </a:t>
            </a:r>
            <a:r>
              <a:rPr lang="en-US" sz="2000" dirty="0" err="1"/>
              <a:t>independiente</a:t>
            </a:r>
            <a:r>
              <a:rPr lang="en-US" sz="2000" dirty="0"/>
              <a:t>.  </a:t>
            </a:r>
            <a:endParaRPr lang="en-US" sz="2400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err="1"/>
              <a:t>Entrenamiento</a:t>
            </a:r>
            <a:r>
              <a:rPr lang="en-US" sz="2400" dirty="0"/>
              <a:t> OSHA 10 para </a:t>
            </a:r>
            <a:r>
              <a:rPr lang="en-US" sz="2400" dirty="0" err="1"/>
              <a:t>especialistas</a:t>
            </a:r>
            <a:endParaRPr lang="en-US" sz="2400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err="1"/>
              <a:t>Entrenamiento</a:t>
            </a:r>
            <a:r>
              <a:rPr lang="en-US" sz="2400" dirty="0"/>
              <a:t> OSHA 30 para </a:t>
            </a:r>
            <a:r>
              <a:rPr lang="en-US" sz="2400" dirty="0" err="1"/>
              <a:t>supervisores</a:t>
            </a:r>
            <a:endParaRPr lang="en-US" sz="2400" dirty="0"/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Capacitación</a:t>
            </a:r>
            <a:r>
              <a:rPr lang="en-US" sz="2000" dirty="0"/>
              <a:t> de </a:t>
            </a:r>
            <a:r>
              <a:rPr lang="en-US" sz="2000" dirty="0" err="1"/>
              <a:t>seguridad</a:t>
            </a:r>
            <a:r>
              <a:rPr lang="en-US" sz="2000" dirty="0"/>
              <a:t> </a:t>
            </a:r>
            <a:r>
              <a:rPr lang="en-US" sz="2000" dirty="0" err="1"/>
              <a:t>contínua</a:t>
            </a:r>
            <a:endParaRPr lang="en-US" sz="2000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Seguro de </a:t>
            </a:r>
            <a:r>
              <a:rPr lang="en-US" sz="2400" dirty="0" err="1"/>
              <a:t>Compensación</a:t>
            </a:r>
            <a:r>
              <a:rPr lang="en-US" sz="2400" dirty="0"/>
              <a:t> a </a:t>
            </a:r>
            <a:r>
              <a:rPr lang="en-US" sz="2400" dirty="0" err="1"/>
              <a:t>Trabajadores</a:t>
            </a:r>
            <a:endParaRPr lang="en-US" sz="2400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err="1"/>
              <a:t>Capacitación</a:t>
            </a:r>
            <a:r>
              <a:rPr lang="en-US" sz="2400" dirty="0"/>
              <a:t> </a:t>
            </a:r>
            <a:r>
              <a:rPr lang="en-US" sz="2400" dirty="0" err="1"/>
              <a:t>especializada</a:t>
            </a:r>
            <a:endParaRPr lang="en-US" sz="2400" dirty="0"/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Aunada</a:t>
            </a:r>
            <a:r>
              <a:rPr lang="en-US" sz="2000" dirty="0"/>
              <a:t> a la </a:t>
            </a:r>
            <a:r>
              <a:rPr lang="en-US" sz="2000" dirty="0" err="1"/>
              <a:t>formación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carrera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construcción</a:t>
            </a:r>
            <a:endParaRPr lang="en-US" sz="2400" dirty="0"/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en-US" sz="2400" dirty="0"/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32F69A-B937-44D5-AA52-DAC75C3311F8}"/>
              </a:ext>
            </a:extLst>
          </p:cNvPr>
          <p:cNvSpPr/>
          <p:nvPr/>
        </p:nvSpPr>
        <p:spPr>
          <a:xfrm>
            <a:off x="2371583" y="1195625"/>
            <a:ext cx="623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UNA CARRERA no es un simple </a:t>
            </a:r>
            <a:r>
              <a:rPr lang="en-US" sz="2800" err="1">
                <a:solidFill>
                  <a:prstClr val="black"/>
                </a:solidFill>
                <a:latin typeface="Calibri"/>
              </a:rPr>
              <a:t>trabajo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!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2C6864-EBDD-40F2-9494-A650774439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38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 descr="A close up of a womans face&#10;&#10;Description automatically generated">
            <a:extLst>
              <a:ext uri="{FF2B5EF4-FFF2-40B4-BE49-F238E27FC236}">
                <a16:creationId xmlns:a16="http://schemas.microsoft.com/office/drawing/2014/main" id="{4A64B979-6825-4624-9CFA-7C2CB5221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96933" y="1617133"/>
            <a:ext cx="4038600" cy="40386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5486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Verificación</a:t>
            </a:r>
            <a:r>
              <a:rPr lang="en-US" dirty="0"/>
              <a:t> del </a:t>
            </a:r>
            <a:r>
              <a:rPr lang="en-US" dirty="0" err="1"/>
              <a:t>entrenamiento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de OSHA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Entrevistas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trabajo</a:t>
            </a: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Confirmación</a:t>
            </a:r>
            <a:r>
              <a:rPr lang="en-US" dirty="0"/>
              <a:t> de la </a:t>
            </a:r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endParaRPr lang="en-US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Que se </a:t>
            </a:r>
            <a:r>
              <a:rPr lang="en-US" sz="2000" dirty="0" err="1"/>
              <a:t>pague</a:t>
            </a:r>
            <a:r>
              <a:rPr lang="en-US" sz="2000" dirty="0"/>
              <a:t> por horas </a:t>
            </a:r>
            <a:r>
              <a:rPr lang="en-US" sz="2000" dirty="0" err="1"/>
              <a:t>trabajadas</a:t>
            </a:r>
            <a:endParaRPr lang="en-US" sz="2000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Que se </a:t>
            </a:r>
            <a:r>
              <a:rPr lang="en-US" sz="2000" dirty="0" err="1"/>
              <a:t>descuenten</a:t>
            </a:r>
            <a:r>
              <a:rPr lang="en-US" sz="2000" dirty="0"/>
              <a:t> e </a:t>
            </a:r>
            <a:r>
              <a:rPr lang="en-US" sz="2000" dirty="0" err="1"/>
              <a:t>igualen</a:t>
            </a:r>
            <a:r>
              <a:rPr lang="en-US" sz="2000" dirty="0"/>
              <a:t> los </a:t>
            </a:r>
            <a:r>
              <a:rPr lang="en-US" sz="2000" dirty="0" err="1"/>
              <a:t>impuestos</a:t>
            </a:r>
            <a:endParaRPr lang="en-US" sz="2000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Que el </a:t>
            </a:r>
            <a:r>
              <a:rPr lang="en-US" sz="2000" dirty="0" err="1"/>
              <a:t>empleado</a:t>
            </a:r>
            <a:r>
              <a:rPr lang="en-US" sz="2000" dirty="0"/>
              <a:t> no sea un </a:t>
            </a:r>
            <a:r>
              <a:rPr lang="en-US" sz="2000" dirty="0" err="1"/>
              <a:t>subcontratista</a:t>
            </a:r>
            <a:r>
              <a:rPr lang="en-US" sz="2000" dirty="0"/>
              <a:t> </a:t>
            </a:r>
            <a:r>
              <a:rPr lang="en-US" sz="2000" dirty="0" err="1"/>
              <a:t>independiente</a:t>
            </a:r>
            <a:endParaRPr lang="en-US" sz="2000" dirty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C4A4D1-195D-47BC-ABD1-AE3C0ABD02D6}"/>
              </a:ext>
            </a:extLst>
          </p:cNvPr>
          <p:cNvSpPr txBox="1">
            <a:spLocks/>
          </p:cNvSpPr>
          <p:nvPr/>
        </p:nvSpPr>
        <p:spPr bwMode="auto">
          <a:xfrm>
            <a:off x="1143000" y="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lang="en-US" sz="4700" b="1" err="1">
                <a:solidFill>
                  <a:srgbClr val="0070C0"/>
                </a:solidFill>
                <a:latin typeface="Calibri" pitchFamily="34" charset="0"/>
              </a:rPr>
              <a:t>Monitoreo</a:t>
            </a:r>
            <a:r>
              <a:rPr lang="en-US" sz="4700" b="1">
                <a:solidFill>
                  <a:srgbClr val="0070C0"/>
                </a:solidFill>
                <a:latin typeface="Calibri" pitchFamily="34" charset="0"/>
              </a:rPr>
              <a:t> de </a:t>
            </a:r>
            <a:r>
              <a:rPr lang="en-US" sz="4700" b="1" err="1">
                <a:solidFill>
                  <a:srgbClr val="0070C0"/>
                </a:solidFill>
                <a:latin typeface="Calibri" pitchFamily="34" charset="0"/>
              </a:rPr>
              <a:t>Conformidad</a:t>
            </a:r>
            <a:endParaRPr lang="en-US" sz="47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787561-3DFF-48B9-826C-660A0BC60F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573046"/>
      </p:ext>
    </p:extLst>
  </p:cSld>
  <p:clrMapOvr>
    <a:masterClrMapping/>
  </p:clrMapOvr>
  <p:transition spd="slow" advTm="602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4FC23E-D453-F147-BDD2-B983101CF71B}"/>
              </a:ext>
            </a:extLst>
          </p:cNvPr>
          <p:cNvSpPr txBox="1"/>
          <p:nvPr/>
        </p:nvSpPr>
        <p:spPr>
          <a:xfrm>
            <a:off x="1143000" y="0"/>
            <a:ext cx="72389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1" dirty="0">
                <a:solidFill>
                  <a:schemeClr val="accent1"/>
                </a:solidFill>
                <a:latin typeface="+mj-lt"/>
              </a:rPr>
              <a:t>¿Que </a:t>
            </a:r>
            <a:r>
              <a:rPr lang="en-US" sz="4700" b="1" dirty="0" err="1">
                <a:solidFill>
                  <a:schemeClr val="accent1"/>
                </a:solidFill>
                <a:latin typeface="+mj-lt"/>
              </a:rPr>
              <a:t>puedo</a:t>
            </a:r>
            <a:r>
              <a:rPr lang="en-US" sz="47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700" b="1" dirty="0" err="1">
                <a:solidFill>
                  <a:schemeClr val="accent1"/>
                </a:solidFill>
                <a:latin typeface="+mj-lt"/>
              </a:rPr>
              <a:t>hacer</a:t>
            </a:r>
            <a:r>
              <a:rPr lang="en-US" sz="47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05115C-6692-4704-ACCA-9B1031BEB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47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83211-3228-40CD-95F1-CA34EDF0A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9828"/>
      </p:ext>
    </p:extLst>
  </p:cSld>
  <p:clrMapOvr>
    <a:masterClrMapping/>
  </p:clrMapOvr>
  <p:transition spd="slow" advTm="466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1" y="815608"/>
            <a:ext cx="4878728" cy="521244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Para el </a:t>
            </a:r>
            <a:r>
              <a:rPr lang="en-US" sz="2400" dirty="0" err="1"/>
              <a:t>profesional</a:t>
            </a:r>
            <a:r>
              <a:rPr lang="en-US" sz="2400" dirty="0"/>
              <a:t> </a:t>
            </a:r>
            <a:r>
              <a:rPr lang="en-US" sz="2400" dirty="0" err="1"/>
              <a:t>especializado</a:t>
            </a:r>
            <a:endParaRPr lang="en-US" sz="24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 err="1"/>
              <a:t>Trabaja</a:t>
            </a:r>
            <a:r>
              <a:rPr lang="en-US" sz="1800" dirty="0"/>
              <a:t> </a:t>
            </a:r>
            <a:r>
              <a:rPr lang="en-US" sz="1800" dirty="0" err="1"/>
              <a:t>seguro</a:t>
            </a:r>
            <a:r>
              <a:rPr lang="en-US" sz="1800" dirty="0"/>
              <a:t>, produce </a:t>
            </a:r>
            <a:r>
              <a:rPr lang="en-US" sz="1800" dirty="0" err="1"/>
              <a:t>trabajo</a:t>
            </a:r>
            <a:r>
              <a:rPr lang="en-US" sz="1800" dirty="0"/>
              <a:t> de </a:t>
            </a:r>
            <a:r>
              <a:rPr lang="en-US" sz="1800" dirty="0" err="1"/>
              <a:t>alta</a:t>
            </a:r>
            <a:r>
              <a:rPr lang="en-US" sz="1800" dirty="0"/>
              <a:t> </a:t>
            </a:r>
            <a:r>
              <a:rPr lang="en-US" sz="1800" dirty="0" err="1"/>
              <a:t>calidad</a:t>
            </a:r>
            <a:r>
              <a:rPr lang="en-US" sz="1800" dirty="0"/>
              <a:t> y </a:t>
            </a:r>
            <a:r>
              <a:rPr lang="en-US" sz="1800" dirty="0" err="1"/>
              <a:t>demanda</a:t>
            </a:r>
            <a:r>
              <a:rPr lang="en-US" sz="1800" dirty="0"/>
              <a:t> por sus </a:t>
            </a:r>
            <a:r>
              <a:rPr lang="en-US" sz="1800" dirty="0" err="1"/>
              <a:t>servicios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 err="1"/>
              <a:t>Mejora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paga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Se </a:t>
            </a:r>
            <a:r>
              <a:rPr lang="en-US" sz="1800" dirty="0" err="1"/>
              <a:t>crea</a:t>
            </a:r>
            <a:r>
              <a:rPr lang="en-US" sz="1800" dirty="0"/>
              <a:t> un </a:t>
            </a:r>
            <a:r>
              <a:rPr lang="en-US" sz="1800" dirty="0" err="1"/>
              <a:t>camino</a:t>
            </a:r>
            <a:endParaRPr lang="en-US" sz="18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Para la </a:t>
            </a:r>
            <a:r>
              <a:rPr lang="en-US" sz="2400" dirty="0" err="1"/>
              <a:t>compañia</a:t>
            </a:r>
            <a:r>
              <a:rPr lang="en-US" sz="2400" dirty="0"/>
              <a:t> de </a:t>
            </a:r>
            <a:r>
              <a:rPr lang="en-US" sz="2400" dirty="0" err="1"/>
              <a:t>construcción</a:t>
            </a:r>
            <a:endParaRPr lang="en-US" sz="24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Mas </a:t>
            </a:r>
            <a:r>
              <a:rPr lang="en-US" sz="1800" dirty="0" err="1"/>
              <a:t>productividad</a:t>
            </a:r>
            <a:r>
              <a:rPr lang="en-US" sz="1800" dirty="0"/>
              <a:t>, </a:t>
            </a:r>
            <a:r>
              <a:rPr lang="en-US" sz="1800" dirty="0" err="1"/>
              <a:t>menos</a:t>
            </a:r>
            <a:r>
              <a:rPr lang="en-US" sz="1800" dirty="0"/>
              <a:t> </a:t>
            </a:r>
            <a:r>
              <a:rPr lang="en-US" sz="1800" dirty="0" err="1"/>
              <a:t>trabajo</a:t>
            </a:r>
            <a:r>
              <a:rPr lang="en-US" sz="1800" dirty="0"/>
              <a:t> que </a:t>
            </a:r>
            <a:r>
              <a:rPr lang="en-US" sz="1800" dirty="0" err="1"/>
              <a:t>rehacer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Mayor </a:t>
            </a:r>
            <a:r>
              <a:rPr lang="en-US" sz="1800" dirty="0" err="1"/>
              <a:t>margen</a:t>
            </a:r>
            <a:r>
              <a:rPr lang="en-US" sz="1800" dirty="0"/>
              <a:t> de </a:t>
            </a:r>
            <a:r>
              <a:rPr lang="en-US" sz="1800" dirty="0" err="1"/>
              <a:t>ganancia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 err="1"/>
              <a:t>Fuerza</a:t>
            </a:r>
            <a:r>
              <a:rPr lang="en-US" sz="1800" dirty="0"/>
              <a:t> </a:t>
            </a:r>
            <a:r>
              <a:rPr lang="en-US" sz="1800" dirty="0" err="1"/>
              <a:t>laboral</a:t>
            </a:r>
            <a:r>
              <a:rPr lang="en-US" sz="1800" dirty="0"/>
              <a:t> </a:t>
            </a:r>
            <a:r>
              <a:rPr lang="en-US" sz="1800" dirty="0" err="1"/>
              <a:t>sostenible</a:t>
            </a:r>
            <a:endParaRPr lang="en-US" sz="20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Para el </a:t>
            </a:r>
            <a:r>
              <a:rPr lang="en-US" sz="2400" dirty="0" err="1"/>
              <a:t>usuario</a:t>
            </a:r>
            <a:r>
              <a:rPr lang="en-US" sz="2400" dirty="0"/>
              <a:t> del </a:t>
            </a:r>
            <a:r>
              <a:rPr lang="en-US" sz="2400" dirty="0" err="1"/>
              <a:t>edificio</a:t>
            </a:r>
            <a:endParaRPr lang="en-US" sz="24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Alto </a:t>
            </a:r>
            <a:r>
              <a:rPr lang="en-US" sz="1800" dirty="0" err="1"/>
              <a:t>rendimiento</a:t>
            </a:r>
            <a:r>
              <a:rPr lang="en-US" sz="1800" dirty="0"/>
              <a:t> del </a:t>
            </a:r>
            <a:r>
              <a:rPr lang="en-US" sz="1800" dirty="0" err="1"/>
              <a:t>inmueble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 err="1"/>
              <a:t>Costos</a:t>
            </a:r>
            <a:r>
              <a:rPr lang="en-US" sz="1800" dirty="0"/>
              <a:t> de </a:t>
            </a:r>
            <a:r>
              <a:rPr lang="en-US" sz="1800" dirty="0" err="1"/>
              <a:t>mantenimiento</a:t>
            </a:r>
            <a:r>
              <a:rPr lang="en-US" sz="1800" dirty="0"/>
              <a:t> </a:t>
            </a:r>
            <a:r>
              <a:rPr lang="en-US" sz="1800" dirty="0" err="1"/>
              <a:t>más</a:t>
            </a:r>
            <a:r>
              <a:rPr lang="en-US" sz="1800" dirty="0"/>
              <a:t> </a:t>
            </a:r>
            <a:r>
              <a:rPr lang="en-US" sz="1800" dirty="0" err="1"/>
              <a:t>bajos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Mayor </a:t>
            </a:r>
            <a:r>
              <a:rPr lang="en-US" sz="1800" dirty="0" err="1"/>
              <a:t>ciclo</a:t>
            </a:r>
            <a:r>
              <a:rPr lang="en-US" sz="1800" dirty="0"/>
              <a:t> de </a:t>
            </a:r>
            <a:r>
              <a:rPr lang="en-US" sz="1800" dirty="0" err="1"/>
              <a:t>vida</a:t>
            </a:r>
            <a:r>
              <a:rPr lang="en-US" sz="1800" dirty="0"/>
              <a:t> del </a:t>
            </a:r>
            <a:r>
              <a:rPr lang="en-US" sz="1800" dirty="0" err="1"/>
              <a:t>edificio</a:t>
            </a:r>
            <a:endParaRPr lang="en-US" sz="1800" dirty="0"/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 err="1"/>
              <a:t>Fuerza</a:t>
            </a:r>
            <a:r>
              <a:rPr lang="en-US" sz="1800" dirty="0"/>
              <a:t> </a:t>
            </a:r>
            <a:r>
              <a:rPr lang="en-US" sz="1800" dirty="0" err="1"/>
              <a:t>laboral</a:t>
            </a:r>
            <a:r>
              <a:rPr lang="en-US" sz="1800" dirty="0"/>
              <a:t> </a:t>
            </a:r>
            <a:r>
              <a:rPr lang="en-US" sz="1800" dirty="0" err="1"/>
              <a:t>sostenible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" y="6028052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www.c3.org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2909D-C542-694C-BA94-AF6F9DBBE488}"/>
              </a:ext>
            </a:extLst>
          </p:cNvPr>
          <p:cNvSpPr txBox="1"/>
          <p:nvPr/>
        </p:nvSpPr>
        <p:spPr>
          <a:xfrm>
            <a:off x="1142999" y="0"/>
            <a:ext cx="781288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1">
                <a:solidFill>
                  <a:schemeClr val="accent1"/>
                </a:solidFill>
              </a:rPr>
              <a:t>Con C3 </a:t>
            </a:r>
            <a:r>
              <a:rPr lang="en-US" sz="4700" b="1" err="1">
                <a:solidFill>
                  <a:schemeClr val="accent1"/>
                </a:solidFill>
              </a:rPr>
              <a:t>todos</a:t>
            </a:r>
            <a:r>
              <a:rPr lang="en-US" sz="4700" b="1">
                <a:solidFill>
                  <a:schemeClr val="accent1"/>
                </a:solidFill>
              </a:rPr>
              <a:t> </a:t>
            </a:r>
            <a:r>
              <a:rPr lang="en-US" sz="4700" b="1" err="1">
                <a:solidFill>
                  <a:schemeClr val="accent1"/>
                </a:solidFill>
              </a:rPr>
              <a:t>ganamos</a:t>
            </a:r>
            <a:r>
              <a:rPr lang="en-US" sz="4700" b="1">
                <a:solidFill>
                  <a:schemeClr val="accent1"/>
                </a:solidFill>
              </a:rPr>
              <a:t>!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0F02BC-8C9F-424C-BF4D-DA678BD37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376342"/>
              </p:ext>
            </p:extLst>
          </p:nvPr>
        </p:nvGraphicFramePr>
        <p:xfrm>
          <a:off x="-244477" y="1451940"/>
          <a:ext cx="4953000" cy="362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48F62A-71C8-495F-933F-F969DE5634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174922"/>
      </p:ext>
    </p:extLst>
  </p:cSld>
  <p:clrMapOvr>
    <a:masterClrMapping/>
  </p:clrMapOvr>
  <p:transition spd="slow" advTm="832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3|3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|4.1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5.5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7"/>
</p:tagLst>
</file>

<file path=ppt/theme/theme1.xml><?xml version="1.0" encoding="utf-8"?>
<a:theme xmlns:a="http://schemas.openxmlformats.org/drawingml/2006/main" name="C3 Program 2012 Revision December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16461</TotalTime>
  <Words>1022</Words>
  <Application>Microsoft Office PowerPoint</Application>
  <PresentationFormat>On-screen Show (4:3)</PresentationFormat>
  <Paragraphs>70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C3 Program 2012 Revision December 2012</vt:lpstr>
      <vt:lpstr>Custom Design</vt:lpstr>
      <vt:lpstr>SCS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Reba Taville</dc:creator>
  <cp:lastModifiedBy>Diane Aguilar</cp:lastModifiedBy>
  <cp:revision>104</cp:revision>
  <dcterms:created xsi:type="dcterms:W3CDTF">2019-09-04T14:44:51Z</dcterms:created>
  <dcterms:modified xsi:type="dcterms:W3CDTF">2019-10-01T19:38:49Z</dcterms:modified>
</cp:coreProperties>
</file>