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9" r:id="rId4"/>
  </p:sldMasterIdLst>
  <p:notesMasterIdLst>
    <p:notesMasterId r:id="rId11"/>
  </p:notesMasterIdLst>
  <p:handoutMasterIdLst>
    <p:handoutMasterId r:id="rId12"/>
  </p:handoutMasterIdLst>
  <p:sldIdLst>
    <p:sldId id="457" r:id="rId5"/>
    <p:sldId id="465" r:id="rId6"/>
    <p:sldId id="462" r:id="rId7"/>
    <p:sldId id="596" r:id="rId8"/>
    <p:sldId id="598" r:id="rId9"/>
    <p:sldId id="589" r:id="rId1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uck Gremillion" initials="" lastIdx="6" clrIdx="0"/>
  <p:cmAuthor id="1" name="Maria Aimone" initials="MA" lastIdx="1" clrIdx="1">
    <p:extLst>
      <p:ext uri="{19B8F6BF-5375-455C-9EA6-DF929625EA0E}">
        <p15:presenceInfo xmlns:p15="http://schemas.microsoft.com/office/powerpoint/2012/main" userId="743f36e3a09749b7" providerId="Windows Live"/>
      </p:ext>
    </p:extLst>
  </p:cmAuthor>
  <p:cmAuthor id="2" name="Julian Delgadillo" initials="JD" lastIdx="8" clrIdx="2">
    <p:extLst>
      <p:ext uri="{19B8F6BF-5375-455C-9EA6-DF929625EA0E}">
        <p15:presenceInfo xmlns:p15="http://schemas.microsoft.com/office/powerpoint/2012/main" userId="dc8643a9fcdd9945" providerId="Windows Live"/>
      </p:ext>
    </p:extLst>
  </p:cmAuthor>
  <p:cmAuthor id="3" name="Chuck Gremillion" initials="CG" lastIdx="3" clrIdx="3">
    <p:extLst>
      <p:ext uri="{19B8F6BF-5375-455C-9EA6-DF929625EA0E}">
        <p15:presenceInfo xmlns:p15="http://schemas.microsoft.com/office/powerpoint/2012/main" userId="3b90ee95fdc6ff3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49395D"/>
    <a:srgbClr val="5C4775"/>
    <a:srgbClr val="5844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88" autoAdjust="0"/>
    <p:restoredTop sz="60351" autoAdjust="0"/>
  </p:normalViewPr>
  <p:slideViewPr>
    <p:cSldViewPr>
      <p:cViewPr varScale="1">
        <p:scale>
          <a:sx n="50" d="100"/>
          <a:sy n="50" d="100"/>
        </p:scale>
        <p:origin x="2232" y="60"/>
      </p:cViewPr>
      <p:guideLst>
        <p:guide orient="horz" pos="2160"/>
        <p:guide pos="2880"/>
      </p:guideLst>
    </p:cSldViewPr>
  </p:slideViewPr>
  <p:notesTextViewPr>
    <p:cViewPr>
      <p:scale>
        <a:sx n="3" d="2"/>
        <a:sy n="3" d="2"/>
      </p:scale>
      <p:origin x="0" y="0"/>
    </p:cViewPr>
  </p:notesTextViewPr>
  <p:sorterViewPr>
    <p:cViewPr>
      <p:scale>
        <a:sx n="40" d="100"/>
        <a:sy n="40" d="100"/>
      </p:scale>
      <p:origin x="0" y="0"/>
    </p:cViewPr>
  </p:sorterViewPr>
  <p:notesViewPr>
    <p:cSldViewPr showGuides="1">
      <p:cViewPr varScale="1">
        <p:scale>
          <a:sx n="82" d="100"/>
          <a:sy n="82" d="100"/>
        </p:scale>
        <p:origin x="3872"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C1CE6D-69F0-4281-BFD0-14795FAB3BF9}" type="doc">
      <dgm:prSet loTypeId="urn:microsoft.com/office/officeart/2005/8/layout/matrix1" loCatId="matrix" qsTypeId="urn:microsoft.com/office/officeart/2005/8/quickstyle/3d1" qsCatId="3D" csTypeId="urn:microsoft.com/office/officeart/2005/8/colors/colorful1" csCatId="colorful" phldr="1"/>
      <dgm:spPr/>
      <dgm:t>
        <a:bodyPr/>
        <a:lstStyle/>
        <a:p>
          <a:endParaRPr lang="en-US"/>
        </a:p>
      </dgm:t>
    </dgm:pt>
    <dgm:pt modelId="{0D5045DF-1901-4777-BAEE-2F0954B16C99}">
      <dgm:prSet phldrT="[Text]"/>
      <dgm:spPr/>
      <dgm:t>
        <a:bodyPr/>
        <a:lstStyle/>
        <a:p>
          <a:r>
            <a:rPr lang="en-US" dirty="0"/>
            <a:t>Inquire about your employer's involvement with C3.</a:t>
          </a:r>
        </a:p>
      </dgm:t>
    </dgm:pt>
    <dgm:pt modelId="{663236F4-23B3-424C-AF6A-C119676D0E45}" type="parTrans" cxnId="{94CDC877-DAF8-4D08-A40D-886DAE9B620A}">
      <dgm:prSet/>
      <dgm:spPr/>
      <dgm:t>
        <a:bodyPr/>
        <a:lstStyle/>
        <a:p>
          <a:endParaRPr lang="en-US"/>
        </a:p>
      </dgm:t>
    </dgm:pt>
    <dgm:pt modelId="{637CF2D3-28FC-4850-A2A2-F4B470B242E9}" type="sibTrans" cxnId="{94CDC877-DAF8-4D08-A40D-886DAE9B620A}">
      <dgm:prSet/>
      <dgm:spPr/>
      <dgm:t>
        <a:bodyPr/>
        <a:lstStyle/>
        <a:p>
          <a:endParaRPr lang="en-US"/>
        </a:p>
      </dgm:t>
    </dgm:pt>
    <dgm:pt modelId="{46BDB8D5-24EC-4815-9B96-891D46EBCC77}">
      <dgm:prSet phldrT="[Text]"/>
      <dgm:spPr/>
      <dgm:t>
        <a:bodyPr/>
        <a:lstStyle/>
        <a:p>
          <a:r>
            <a:rPr lang="en-US" dirty="0"/>
            <a:t>Are they a C3 Accredited Employer?</a:t>
          </a:r>
        </a:p>
      </dgm:t>
    </dgm:pt>
    <dgm:pt modelId="{1FD0380E-D9D7-4257-98A3-BB1A113EAAFA}" type="parTrans" cxnId="{041DD121-15BD-4D77-A0E5-B4656E54F07A}">
      <dgm:prSet/>
      <dgm:spPr/>
      <dgm:t>
        <a:bodyPr/>
        <a:lstStyle/>
        <a:p>
          <a:endParaRPr lang="en-US"/>
        </a:p>
      </dgm:t>
    </dgm:pt>
    <dgm:pt modelId="{C1027488-4B90-41BA-B475-D3C3B35CABE6}" type="sibTrans" cxnId="{041DD121-15BD-4D77-A0E5-B4656E54F07A}">
      <dgm:prSet/>
      <dgm:spPr/>
      <dgm:t>
        <a:bodyPr/>
        <a:lstStyle/>
        <a:p>
          <a:endParaRPr lang="en-US"/>
        </a:p>
      </dgm:t>
    </dgm:pt>
    <dgm:pt modelId="{C8532E3F-2978-4CD0-AA7A-9BC2805E1728}">
      <dgm:prSet phldrT="[Text]"/>
      <dgm:spPr/>
      <dgm:t>
        <a:bodyPr/>
        <a:lstStyle/>
        <a:p>
          <a:r>
            <a:rPr lang="en-US" dirty="0"/>
            <a:t>Have they earned a C3 Craft Training Endorsement?</a:t>
          </a:r>
        </a:p>
      </dgm:t>
    </dgm:pt>
    <dgm:pt modelId="{D0CAE75C-2147-42A0-BF2E-469DC1387332}" type="parTrans" cxnId="{A4A0E046-CDBD-46D2-B4DC-412770CD4C0B}">
      <dgm:prSet/>
      <dgm:spPr/>
      <dgm:t>
        <a:bodyPr/>
        <a:lstStyle/>
        <a:p>
          <a:endParaRPr lang="en-US"/>
        </a:p>
      </dgm:t>
    </dgm:pt>
    <dgm:pt modelId="{849F7408-DD65-4A8E-B6FB-0562344293CA}" type="sibTrans" cxnId="{A4A0E046-CDBD-46D2-B4DC-412770CD4C0B}">
      <dgm:prSet/>
      <dgm:spPr/>
      <dgm:t>
        <a:bodyPr/>
        <a:lstStyle/>
        <a:p>
          <a:endParaRPr lang="en-US"/>
        </a:p>
      </dgm:t>
    </dgm:pt>
    <dgm:pt modelId="{AF7E6DB4-09E2-4F85-85FB-609E4C72EDA7}">
      <dgm:prSet phldrT="[Text]"/>
      <dgm:spPr/>
      <dgm:t>
        <a:bodyPr/>
        <a:lstStyle/>
        <a:p>
          <a:r>
            <a:rPr lang="en-US" dirty="0"/>
            <a:t>Ask them to explain their craft training program and how it impacts </a:t>
          </a:r>
          <a:r>
            <a:rPr lang="en-US" i="1" dirty="0"/>
            <a:t>your</a:t>
          </a:r>
          <a:r>
            <a:rPr lang="en-US" dirty="0"/>
            <a:t> career path?</a:t>
          </a:r>
        </a:p>
      </dgm:t>
    </dgm:pt>
    <dgm:pt modelId="{03593A30-7CDC-4991-A339-D0C8A7DC4DCC}" type="parTrans" cxnId="{50099142-CF31-42BC-A172-382E323BF2CE}">
      <dgm:prSet/>
      <dgm:spPr/>
      <dgm:t>
        <a:bodyPr/>
        <a:lstStyle/>
        <a:p>
          <a:endParaRPr lang="en-US"/>
        </a:p>
      </dgm:t>
    </dgm:pt>
    <dgm:pt modelId="{3F1E2B8C-E885-46FD-8D09-76A7AD894FB9}" type="sibTrans" cxnId="{50099142-CF31-42BC-A172-382E323BF2CE}">
      <dgm:prSet/>
      <dgm:spPr/>
      <dgm:t>
        <a:bodyPr/>
        <a:lstStyle/>
        <a:p>
          <a:endParaRPr lang="en-US"/>
        </a:p>
      </dgm:t>
    </dgm:pt>
    <dgm:pt modelId="{5CA6B5F2-2D34-48C4-A2A5-C69F9B14A63F}">
      <dgm:prSet phldrT="[Text]"/>
      <dgm:spPr>
        <a:blipFill rotWithShape="0">
          <a:blip xmlns:r="http://schemas.openxmlformats.org/officeDocument/2006/relationships" r:embed="rId1"/>
          <a:srcRect/>
          <a:stretch>
            <a:fillRect l="-6000" r="-6000"/>
          </a:stretch>
        </a:blipFill>
      </dgm:spPr>
      <dgm:t>
        <a:bodyPr/>
        <a:lstStyle/>
        <a:p>
          <a:endParaRPr lang="en-US" dirty="0"/>
        </a:p>
      </dgm:t>
    </dgm:pt>
    <dgm:pt modelId="{7B8C5C06-079B-44AD-9528-43145BC068FA}" type="sibTrans" cxnId="{2FAEC455-8482-44D2-B71F-18662A46CB76}">
      <dgm:prSet/>
      <dgm:spPr/>
      <dgm:t>
        <a:bodyPr/>
        <a:lstStyle/>
        <a:p>
          <a:endParaRPr lang="en-US"/>
        </a:p>
      </dgm:t>
    </dgm:pt>
    <dgm:pt modelId="{6276B944-B30C-444D-9EE3-7A240E346A91}" type="parTrans" cxnId="{2FAEC455-8482-44D2-B71F-18662A46CB76}">
      <dgm:prSet/>
      <dgm:spPr/>
      <dgm:t>
        <a:bodyPr/>
        <a:lstStyle/>
        <a:p>
          <a:endParaRPr lang="en-US"/>
        </a:p>
      </dgm:t>
    </dgm:pt>
    <dgm:pt modelId="{433B0CEF-D672-4B2C-8BCE-01BF7CE11918}" type="pres">
      <dgm:prSet presAssocID="{BCC1CE6D-69F0-4281-BFD0-14795FAB3BF9}" presName="diagram" presStyleCnt="0">
        <dgm:presLayoutVars>
          <dgm:chMax val="1"/>
          <dgm:dir/>
          <dgm:animLvl val="ctr"/>
          <dgm:resizeHandles val="exact"/>
        </dgm:presLayoutVars>
      </dgm:prSet>
      <dgm:spPr/>
    </dgm:pt>
    <dgm:pt modelId="{11DA44C2-CA8C-4617-8362-5B53823FF697}" type="pres">
      <dgm:prSet presAssocID="{BCC1CE6D-69F0-4281-BFD0-14795FAB3BF9}" presName="matrix" presStyleCnt="0"/>
      <dgm:spPr/>
    </dgm:pt>
    <dgm:pt modelId="{EC26FFC3-B2A1-48DA-9E36-C89741C6AAE7}" type="pres">
      <dgm:prSet presAssocID="{BCC1CE6D-69F0-4281-BFD0-14795FAB3BF9}" presName="tile1" presStyleLbl="node1" presStyleIdx="0" presStyleCnt="4" custLinFactNeighborX="417" custLinFactNeighborY="10000"/>
      <dgm:spPr/>
    </dgm:pt>
    <dgm:pt modelId="{E9970630-E159-4612-87DD-B0C600D7153E}" type="pres">
      <dgm:prSet presAssocID="{BCC1CE6D-69F0-4281-BFD0-14795FAB3BF9}" presName="tile1text" presStyleLbl="node1" presStyleIdx="0" presStyleCnt="4">
        <dgm:presLayoutVars>
          <dgm:chMax val="0"/>
          <dgm:chPref val="0"/>
          <dgm:bulletEnabled val="1"/>
        </dgm:presLayoutVars>
      </dgm:prSet>
      <dgm:spPr/>
    </dgm:pt>
    <dgm:pt modelId="{152123F2-10B1-401F-A72C-EBB447D5D04C}" type="pres">
      <dgm:prSet presAssocID="{BCC1CE6D-69F0-4281-BFD0-14795FAB3BF9}" presName="tile2" presStyleLbl="node1" presStyleIdx="1" presStyleCnt="4" custLinFactNeighborX="6250"/>
      <dgm:spPr/>
    </dgm:pt>
    <dgm:pt modelId="{8EECF74B-E596-43CE-9572-DEF872FC964D}" type="pres">
      <dgm:prSet presAssocID="{BCC1CE6D-69F0-4281-BFD0-14795FAB3BF9}" presName="tile2text" presStyleLbl="node1" presStyleIdx="1" presStyleCnt="4">
        <dgm:presLayoutVars>
          <dgm:chMax val="0"/>
          <dgm:chPref val="0"/>
          <dgm:bulletEnabled val="1"/>
        </dgm:presLayoutVars>
      </dgm:prSet>
      <dgm:spPr/>
    </dgm:pt>
    <dgm:pt modelId="{579D49FF-B4D3-41A1-8295-AF0D2D4E66E9}" type="pres">
      <dgm:prSet presAssocID="{BCC1CE6D-69F0-4281-BFD0-14795FAB3BF9}" presName="tile3" presStyleLbl="node1" presStyleIdx="2" presStyleCnt="4" custLinFactNeighborX="-417"/>
      <dgm:spPr/>
    </dgm:pt>
    <dgm:pt modelId="{47E7D45D-6543-4A6C-81CE-FDE3BC639BDE}" type="pres">
      <dgm:prSet presAssocID="{BCC1CE6D-69F0-4281-BFD0-14795FAB3BF9}" presName="tile3text" presStyleLbl="node1" presStyleIdx="2" presStyleCnt="4">
        <dgm:presLayoutVars>
          <dgm:chMax val="0"/>
          <dgm:chPref val="0"/>
          <dgm:bulletEnabled val="1"/>
        </dgm:presLayoutVars>
      </dgm:prSet>
      <dgm:spPr/>
    </dgm:pt>
    <dgm:pt modelId="{5DF2615F-A0CD-4E19-81FF-2FD686E3F68F}" type="pres">
      <dgm:prSet presAssocID="{BCC1CE6D-69F0-4281-BFD0-14795FAB3BF9}" presName="tile4" presStyleLbl="node1" presStyleIdx="3" presStyleCnt="4" custLinFactNeighborX="0" custLinFactNeighborY="-11250"/>
      <dgm:spPr/>
    </dgm:pt>
    <dgm:pt modelId="{6EFBB32C-9802-4129-959E-F93C1757A9B3}" type="pres">
      <dgm:prSet presAssocID="{BCC1CE6D-69F0-4281-BFD0-14795FAB3BF9}" presName="tile4text" presStyleLbl="node1" presStyleIdx="3" presStyleCnt="4">
        <dgm:presLayoutVars>
          <dgm:chMax val="0"/>
          <dgm:chPref val="0"/>
          <dgm:bulletEnabled val="1"/>
        </dgm:presLayoutVars>
      </dgm:prSet>
      <dgm:spPr/>
    </dgm:pt>
    <dgm:pt modelId="{79FC491A-0C1A-4BE8-8714-D0150EF90F3C}" type="pres">
      <dgm:prSet presAssocID="{BCC1CE6D-69F0-4281-BFD0-14795FAB3BF9}" presName="centerTile" presStyleLbl="fgShp" presStyleIdx="0" presStyleCnt="1" custFlipVert="1" custScaleX="25000" custScaleY="54724" custLinFactNeighborY="-12362">
        <dgm:presLayoutVars>
          <dgm:chMax val="0"/>
          <dgm:chPref val="0"/>
        </dgm:presLayoutVars>
      </dgm:prSet>
      <dgm:spPr/>
    </dgm:pt>
  </dgm:ptLst>
  <dgm:cxnLst>
    <dgm:cxn modelId="{041DD121-15BD-4D77-A0E5-B4656E54F07A}" srcId="{5CA6B5F2-2D34-48C4-A2A5-C69F9B14A63F}" destId="{46BDB8D5-24EC-4815-9B96-891D46EBCC77}" srcOrd="1" destOrd="0" parTransId="{1FD0380E-D9D7-4257-98A3-BB1A113EAAFA}" sibTransId="{C1027488-4B90-41BA-B475-D3C3B35CABE6}"/>
    <dgm:cxn modelId="{426AA036-14AD-4679-A686-4D113635CC7D}" type="presOf" srcId="{AF7E6DB4-09E2-4F85-85FB-609E4C72EDA7}" destId="{5DF2615F-A0CD-4E19-81FF-2FD686E3F68F}" srcOrd="0" destOrd="0" presId="urn:microsoft.com/office/officeart/2005/8/layout/matrix1"/>
    <dgm:cxn modelId="{50099142-CF31-42BC-A172-382E323BF2CE}" srcId="{5CA6B5F2-2D34-48C4-A2A5-C69F9B14A63F}" destId="{AF7E6DB4-09E2-4F85-85FB-609E4C72EDA7}" srcOrd="3" destOrd="0" parTransId="{03593A30-7CDC-4991-A339-D0C8A7DC4DCC}" sibTransId="{3F1E2B8C-E885-46FD-8D09-76A7AD894FB9}"/>
    <dgm:cxn modelId="{BA898766-75A4-47A8-A7A2-456D0D8BA0AF}" type="presOf" srcId="{0D5045DF-1901-4777-BAEE-2F0954B16C99}" destId="{EC26FFC3-B2A1-48DA-9E36-C89741C6AAE7}" srcOrd="0" destOrd="0" presId="urn:microsoft.com/office/officeart/2005/8/layout/matrix1"/>
    <dgm:cxn modelId="{A4A0E046-CDBD-46D2-B4DC-412770CD4C0B}" srcId="{5CA6B5F2-2D34-48C4-A2A5-C69F9B14A63F}" destId="{C8532E3F-2978-4CD0-AA7A-9BC2805E1728}" srcOrd="2" destOrd="0" parTransId="{D0CAE75C-2147-42A0-BF2E-469DC1387332}" sibTransId="{849F7408-DD65-4A8E-B6FB-0562344293CA}"/>
    <dgm:cxn modelId="{87FB6C48-684B-4632-A6C8-75B4F4BD2756}" type="presOf" srcId="{5CA6B5F2-2D34-48C4-A2A5-C69F9B14A63F}" destId="{79FC491A-0C1A-4BE8-8714-D0150EF90F3C}" srcOrd="0" destOrd="0" presId="urn:microsoft.com/office/officeart/2005/8/layout/matrix1"/>
    <dgm:cxn modelId="{4ACD0D6A-410F-4642-BF5B-E6E98B899A6A}" type="presOf" srcId="{46BDB8D5-24EC-4815-9B96-891D46EBCC77}" destId="{152123F2-10B1-401F-A72C-EBB447D5D04C}" srcOrd="0" destOrd="0" presId="urn:microsoft.com/office/officeart/2005/8/layout/matrix1"/>
    <dgm:cxn modelId="{2FAEC455-8482-44D2-B71F-18662A46CB76}" srcId="{BCC1CE6D-69F0-4281-BFD0-14795FAB3BF9}" destId="{5CA6B5F2-2D34-48C4-A2A5-C69F9B14A63F}" srcOrd="0" destOrd="0" parTransId="{6276B944-B30C-444D-9EE3-7A240E346A91}" sibTransId="{7B8C5C06-079B-44AD-9528-43145BC068FA}"/>
    <dgm:cxn modelId="{94CDC877-DAF8-4D08-A40D-886DAE9B620A}" srcId="{5CA6B5F2-2D34-48C4-A2A5-C69F9B14A63F}" destId="{0D5045DF-1901-4777-BAEE-2F0954B16C99}" srcOrd="0" destOrd="0" parTransId="{663236F4-23B3-424C-AF6A-C119676D0E45}" sibTransId="{637CF2D3-28FC-4850-A2A2-F4B470B242E9}"/>
    <dgm:cxn modelId="{C7810CA4-0915-412D-AC74-AAE1CDCE8C41}" type="presOf" srcId="{C8532E3F-2978-4CD0-AA7A-9BC2805E1728}" destId="{47E7D45D-6543-4A6C-81CE-FDE3BC639BDE}" srcOrd="1" destOrd="0" presId="urn:microsoft.com/office/officeart/2005/8/layout/matrix1"/>
    <dgm:cxn modelId="{8E3AD9A6-C729-48F7-B95D-B6A706D457C0}" type="presOf" srcId="{C8532E3F-2978-4CD0-AA7A-9BC2805E1728}" destId="{579D49FF-B4D3-41A1-8295-AF0D2D4E66E9}" srcOrd="0" destOrd="0" presId="urn:microsoft.com/office/officeart/2005/8/layout/matrix1"/>
    <dgm:cxn modelId="{0A9DFCB1-B811-4C50-AEDC-78D8C101364E}" type="presOf" srcId="{46BDB8D5-24EC-4815-9B96-891D46EBCC77}" destId="{8EECF74B-E596-43CE-9572-DEF872FC964D}" srcOrd="1" destOrd="0" presId="urn:microsoft.com/office/officeart/2005/8/layout/matrix1"/>
    <dgm:cxn modelId="{7970CFB4-B652-4C15-A53D-D8369E87BBDA}" type="presOf" srcId="{0D5045DF-1901-4777-BAEE-2F0954B16C99}" destId="{E9970630-E159-4612-87DD-B0C600D7153E}" srcOrd="1" destOrd="0" presId="urn:microsoft.com/office/officeart/2005/8/layout/matrix1"/>
    <dgm:cxn modelId="{5ECB4ECB-C8E9-4C08-96CD-9FEAB56844AE}" type="presOf" srcId="{AF7E6DB4-09E2-4F85-85FB-609E4C72EDA7}" destId="{6EFBB32C-9802-4129-959E-F93C1757A9B3}" srcOrd="1" destOrd="0" presId="urn:microsoft.com/office/officeart/2005/8/layout/matrix1"/>
    <dgm:cxn modelId="{7770C1F0-CB72-4CEA-B8E7-410F084222A6}" type="presOf" srcId="{BCC1CE6D-69F0-4281-BFD0-14795FAB3BF9}" destId="{433B0CEF-D672-4B2C-8BCE-01BF7CE11918}" srcOrd="0" destOrd="0" presId="urn:microsoft.com/office/officeart/2005/8/layout/matrix1"/>
    <dgm:cxn modelId="{AC0A1FF0-D28C-4167-AA0A-8D9C2D713730}" type="presParOf" srcId="{433B0CEF-D672-4B2C-8BCE-01BF7CE11918}" destId="{11DA44C2-CA8C-4617-8362-5B53823FF697}" srcOrd="0" destOrd="0" presId="urn:microsoft.com/office/officeart/2005/8/layout/matrix1"/>
    <dgm:cxn modelId="{0B4954AD-42F5-44FD-94C6-FF338A8A55BF}" type="presParOf" srcId="{11DA44C2-CA8C-4617-8362-5B53823FF697}" destId="{EC26FFC3-B2A1-48DA-9E36-C89741C6AAE7}" srcOrd="0" destOrd="0" presId="urn:microsoft.com/office/officeart/2005/8/layout/matrix1"/>
    <dgm:cxn modelId="{65CB9F06-5873-422B-AFE3-F418D1B3BFD1}" type="presParOf" srcId="{11DA44C2-CA8C-4617-8362-5B53823FF697}" destId="{E9970630-E159-4612-87DD-B0C600D7153E}" srcOrd="1" destOrd="0" presId="urn:microsoft.com/office/officeart/2005/8/layout/matrix1"/>
    <dgm:cxn modelId="{B1CCBEF4-3F13-43D7-953D-7543679D4BD5}" type="presParOf" srcId="{11DA44C2-CA8C-4617-8362-5B53823FF697}" destId="{152123F2-10B1-401F-A72C-EBB447D5D04C}" srcOrd="2" destOrd="0" presId="urn:microsoft.com/office/officeart/2005/8/layout/matrix1"/>
    <dgm:cxn modelId="{AC375E25-4090-4517-8C79-BD87F655A0C9}" type="presParOf" srcId="{11DA44C2-CA8C-4617-8362-5B53823FF697}" destId="{8EECF74B-E596-43CE-9572-DEF872FC964D}" srcOrd="3" destOrd="0" presId="urn:microsoft.com/office/officeart/2005/8/layout/matrix1"/>
    <dgm:cxn modelId="{ADAD5A07-D137-45C8-9978-531741C69CB9}" type="presParOf" srcId="{11DA44C2-CA8C-4617-8362-5B53823FF697}" destId="{579D49FF-B4D3-41A1-8295-AF0D2D4E66E9}" srcOrd="4" destOrd="0" presId="urn:microsoft.com/office/officeart/2005/8/layout/matrix1"/>
    <dgm:cxn modelId="{10B6C386-4F53-461A-8083-292BD0C547D6}" type="presParOf" srcId="{11DA44C2-CA8C-4617-8362-5B53823FF697}" destId="{47E7D45D-6543-4A6C-81CE-FDE3BC639BDE}" srcOrd="5" destOrd="0" presId="urn:microsoft.com/office/officeart/2005/8/layout/matrix1"/>
    <dgm:cxn modelId="{926E11E7-7268-4CB9-90D3-550A011F3352}" type="presParOf" srcId="{11DA44C2-CA8C-4617-8362-5B53823FF697}" destId="{5DF2615F-A0CD-4E19-81FF-2FD686E3F68F}" srcOrd="6" destOrd="0" presId="urn:microsoft.com/office/officeart/2005/8/layout/matrix1"/>
    <dgm:cxn modelId="{AC926F15-CB96-4CD0-A1D2-17C417C06E17}" type="presParOf" srcId="{11DA44C2-CA8C-4617-8362-5B53823FF697}" destId="{6EFBB32C-9802-4129-959E-F93C1757A9B3}" srcOrd="7" destOrd="0" presId="urn:microsoft.com/office/officeart/2005/8/layout/matrix1"/>
    <dgm:cxn modelId="{3EA762CC-52E1-4A44-8D71-CE63671C33F0}" type="presParOf" srcId="{433B0CEF-D672-4B2C-8BCE-01BF7CE11918}" destId="{79FC491A-0C1A-4BE8-8714-D0150EF90F3C}" srcOrd="1" destOrd="0" presId="urn:microsoft.com/office/officeart/2005/8/layout/matrix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A9501F-76B2-4989-BBE4-45F0D0742A82}" type="doc">
      <dgm:prSet loTypeId="urn:microsoft.com/office/officeart/2005/8/layout/venn1" loCatId="relationship" qsTypeId="urn:microsoft.com/office/officeart/2005/8/quickstyle/3d3" qsCatId="3D" csTypeId="urn:microsoft.com/office/officeart/2005/8/colors/accent1_2" csCatId="accent1" phldr="1"/>
      <dgm:spPr/>
    </dgm:pt>
    <dgm:pt modelId="{4B5E3EEA-56AA-4AAA-8F17-156F0A6E8EDE}">
      <dgm:prSet phldrT="[Text]"/>
      <dgm:spPr/>
      <dgm:t>
        <a:bodyPr/>
        <a:lstStyle/>
        <a:p>
          <a:r>
            <a:rPr lang="en-US" dirty="0"/>
            <a:t>The Craft Professional</a:t>
          </a:r>
        </a:p>
      </dgm:t>
    </dgm:pt>
    <dgm:pt modelId="{9FB6EF54-DB2A-4BAD-8D33-76FC6C34FADB}" type="parTrans" cxnId="{7C8FBC6D-A091-47D3-BD17-F05C5A3F9DBB}">
      <dgm:prSet/>
      <dgm:spPr/>
      <dgm:t>
        <a:bodyPr/>
        <a:lstStyle/>
        <a:p>
          <a:endParaRPr lang="en-US"/>
        </a:p>
      </dgm:t>
    </dgm:pt>
    <dgm:pt modelId="{FA720799-C843-4940-86D5-BDF3EFAF110D}" type="sibTrans" cxnId="{7C8FBC6D-A091-47D3-BD17-F05C5A3F9DBB}">
      <dgm:prSet/>
      <dgm:spPr/>
      <dgm:t>
        <a:bodyPr/>
        <a:lstStyle/>
        <a:p>
          <a:endParaRPr lang="en-US"/>
        </a:p>
      </dgm:t>
    </dgm:pt>
    <dgm:pt modelId="{B7AC6C3E-15AD-4F77-AEF3-EF37E988071D}">
      <dgm:prSet phldrT="[Text]"/>
      <dgm:spPr/>
      <dgm:t>
        <a:bodyPr/>
        <a:lstStyle/>
        <a:p>
          <a:r>
            <a:rPr lang="en-US" dirty="0"/>
            <a:t>The Building Occupants</a:t>
          </a:r>
        </a:p>
      </dgm:t>
    </dgm:pt>
    <dgm:pt modelId="{EB527280-803F-4BF8-81FB-08E505CF54DC}" type="parTrans" cxnId="{ECAA2396-66AA-4F82-B04E-4DE486944689}">
      <dgm:prSet/>
      <dgm:spPr/>
      <dgm:t>
        <a:bodyPr/>
        <a:lstStyle/>
        <a:p>
          <a:endParaRPr lang="en-US"/>
        </a:p>
      </dgm:t>
    </dgm:pt>
    <dgm:pt modelId="{2E338E54-9EE6-4BC6-9377-86D7C62C635C}" type="sibTrans" cxnId="{ECAA2396-66AA-4F82-B04E-4DE486944689}">
      <dgm:prSet/>
      <dgm:spPr/>
      <dgm:t>
        <a:bodyPr/>
        <a:lstStyle/>
        <a:p>
          <a:endParaRPr lang="en-US"/>
        </a:p>
      </dgm:t>
    </dgm:pt>
    <dgm:pt modelId="{F1000564-778E-442F-8140-9C72CB0FE371}">
      <dgm:prSet phldrT="[Text]"/>
      <dgm:spPr/>
      <dgm:t>
        <a:bodyPr/>
        <a:lstStyle/>
        <a:p>
          <a:r>
            <a:rPr lang="en-US" dirty="0"/>
            <a:t>The Construction Company</a:t>
          </a:r>
        </a:p>
      </dgm:t>
    </dgm:pt>
    <dgm:pt modelId="{794D894D-9E9D-4E16-A8C4-6566070D4A6E}" type="parTrans" cxnId="{A088CA6E-FF4C-4F64-BA8F-82C02BAE5D51}">
      <dgm:prSet/>
      <dgm:spPr/>
      <dgm:t>
        <a:bodyPr/>
        <a:lstStyle/>
        <a:p>
          <a:endParaRPr lang="en-US"/>
        </a:p>
      </dgm:t>
    </dgm:pt>
    <dgm:pt modelId="{37727ADD-A40A-4CEA-855A-9AFE78346BE1}" type="sibTrans" cxnId="{A088CA6E-FF4C-4F64-BA8F-82C02BAE5D51}">
      <dgm:prSet/>
      <dgm:spPr/>
      <dgm:t>
        <a:bodyPr/>
        <a:lstStyle/>
        <a:p>
          <a:endParaRPr lang="en-US"/>
        </a:p>
      </dgm:t>
    </dgm:pt>
    <dgm:pt modelId="{FD54980D-CBBF-45EB-9F31-2AC74575E25E}" type="pres">
      <dgm:prSet presAssocID="{C2A9501F-76B2-4989-BBE4-45F0D0742A82}" presName="compositeShape" presStyleCnt="0">
        <dgm:presLayoutVars>
          <dgm:chMax val="7"/>
          <dgm:dir/>
          <dgm:resizeHandles val="exact"/>
        </dgm:presLayoutVars>
      </dgm:prSet>
      <dgm:spPr/>
    </dgm:pt>
    <dgm:pt modelId="{F23B1285-3A10-478E-AB42-8E69A44C719D}" type="pres">
      <dgm:prSet presAssocID="{4B5E3EEA-56AA-4AAA-8F17-156F0A6E8EDE}" presName="circ1" presStyleLbl="vennNode1" presStyleIdx="0" presStyleCnt="3"/>
      <dgm:spPr/>
    </dgm:pt>
    <dgm:pt modelId="{57EE2875-AC52-4AB3-8CCB-4174A2D1C566}" type="pres">
      <dgm:prSet presAssocID="{4B5E3EEA-56AA-4AAA-8F17-156F0A6E8EDE}" presName="circ1Tx" presStyleLbl="revTx" presStyleIdx="0" presStyleCnt="0">
        <dgm:presLayoutVars>
          <dgm:chMax val="0"/>
          <dgm:chPref val="0"/>
          <dgm:bulletEnabled val="1"/>
        </dgm:presLayoutVars>
      </dgm:prSet>
      <dgm:spPr/>
    </dgm:pt>
    <dgm:pt modelId="{31372C6A-790C-45C6-9794-808A6DE4CBE2}" type="pres">
      <dgm:prSet presAssocID="{B7AC6C3E-15AD-4F77-AEF3-EF37E988071D}" presName="circ2" presStyleLbl="vennNode1" presStyleIdx="1" presStyleCnt="3"/>
      <dgm:spPr/>
    </dgm:pt>
    <dgm:pt modelId="{F12FFB70-4712-4C24-8D53-DA017D993F86}" type="pres">
      <dgm:prSet presAssocID="{B7AC6C3E-15AD-4F77-AEF3-EF37E988071D}" presName="circ2Tx" presStyleLbl="revTx" presStyleIdx="0" presStyleCnt="0">
        <dgm:presLayoutVars>
          <dgm:chMax val="0"/>
          <dgm:chPref val="0"/>
          <dgm:bulletEnabled val="1"/>
        </dgm:presLayoutVars>
      </dgm:prSet>
      <dgm:spPr/>
    </dgm:pt>
    <dgm:pt modelId="{3814F757-1444-4BB7-8931-A2D83A52D802}" type="pres">
      <dgm:prSet presAssocID="{F1000564-778E-442F-8140-9C72CB0FE371}" presName="circ3" presStyleLbl="vennNode1" presStyleIdx="2" presStyleCnt="3"/>
      <dgm:spPr/>
    </dgm:pt>
    <dgm:pt modelId="{5B710742-3B03-484B-B5E5-C43EBA6772D0}" type="pres">
      <dgm:prSet presAssocID="{F1000564-778E-442F-8140-9C72CB0FE371}" presName="circ3Tx" presStyleLbl="revTx" presStyleIdx="0" presStyleCnt="0">
        <dgm:presLayoutVars>
          <dgm:chMax val="0"/>
          <dgm:chPref val="0"/>
          <dgm:bulletEnabled val="1"/>
        </dgm:presLayoutVars>
      </dgm:prSet>
      <dgm:spPr/>
    </dgm:pt>
  </dgm:ptLst>
  <dgm:cxnLst>
    <dgm:cxn modelId="{74882027-EBD3-4A60-819F-EC7F35D8FB77}" type="presOf" srcId="{4B5E3EEA-56AA-4AAA-8F17-156F0A6E8EDE}" destId="{57EE2875-AC52-4AB3-8CCB-4174A2D1C566}" srcOrd="1" destOrd="0" presId="urn:microsoft.com/office/officeart/2005/8/layout/venn1"/>
    <dgm:cxn modelId="{1419866B-04C6-4959-8B39-C55F1328D1EA}" type="presOf" srcId="{B7AC6C3E-15AD-4F77-AEF3-EF37E988071D}" destId="{31372C6A-790C-45C6-9794-808A6DE4CBE2}" srcOrd="0" destOrd="0" presId="urn:microsoft.com/office/officeart/2005/8/layout/venn1"/>
    <dgm:cxn modelId="{7C8FBC6D-A091-47D3-BD17-F05C5A3F9DBB}" srcId="{C2A9501F-76B2-4989-BBE4-45F0D0742A82}" destId="{4B5E3EEA-56AA-4AAA-8F17-156F0A6E8EDE}" srcOrd="0" destOrd="0" parTransId="{9FB6EF54-DB2A-4BAD-8D33-76FC6C34FADB}" sibTransId="{FA720799-C843-4940-86D5-BDF3EFAF110D}"/>
    <dgm:cxn modelId="{A088CA6E-FF4C-4F64-BA8F-82C02BAE5D51}" srcId="{C2A9501F-76B2-4989-BBE4-45F0D0742A82}" destId="{F1000564-778E-442F-8140-9C72CB0FE371}" srcOrd="2" destOrd="0" parTransId="{794D894D-9E9D-4E16-A8C4-6566070D4A6E}" sibTransId="{37727ADD-A40A-4CEA-855A-9AFE78346BE1}"/>
    <dgm:cxn modelId="{B3AB0750-8DB3-430E-9963-052559B3964C}" type="presOf" srcId="{F1000564-778E-442F-8140-9C72CB0FE371}" destId="{3814F757-1444-4BB7-8931-A2D83A52D802}" srcOrd="0" destOrd="0" presId="urn:microsoft.com/office/officeart/2005/8/layout/venn1"/>
    <dgm:cxn modelId="{9D136C73-0D58-47F4-8376-57FB2B71BED2}" type="presOf" srcId="{4B5E3EEA-56AA-4AAA-8F17-156F0A6E8EDE}" destId="{F23B1285-3A10-478E-AB42-8E69A44C719D}" srcOrd="0" destOrd="0" presId="urn:microsoft.com/office/officeart/2005/8/layout/venn1"/>
    <dgm:cxn modelId="{D9B16C8B-B478-4AF0-8CE9-F412CC759437}" type="presOf" srcId="{F1000564-778E-442F-8140-9C72CB0FE371}" destId="{5B710742-3B03-484B-B5E5-C43EBA6772D0}" srcOrd="1" destOrd="0" presId="urn:microsoft.com/office/officeart/2005/8/layout/venn1"/>
    <dgm:cxn modelId="{ECAA2396-66AA-4F82-B04E-4DE486944689}" srcId="{C2A9501F-76B2-4989-BBE4-45F0D0742A82}" destId="{B7AC6C3E-15AD-4F77-AEF3-EF37E988071D}" srcOrd="1" destOrd="0" parTransId="{EB527280-803F-4BF8-81FB-08E505CF54DC}" sibTransId="{2E338E54-9EE6-4BC6-9377-86D7C62C635C}"/>
    <dgm:cxn modelId="{3B63A79A-5288-44C8-ABBA-845503063035}" type="presOf" srcId="{B7AC6C3E-15AD-4F77-AEF3-EF37E988071D}" destId="{F12FFB70-4712-4C24-8D53-DA017D993F86}" srcOrd="1" destOrd="0" presId="urn:microsoft.com/office/officeart/2005/8/layout/venn1"/>
    <dgm:cxn modelId="{1C7F4BA5-0253-46E8-BB2F-A95F0FC71E14}" type="presOf" srcId="{C2A9501F-76B2-4989-BBE4-45F0D0742A82}" destId="{FD54980D-CBBF-45EB-9F31-2AC74575E25E}" srcOrd="0" destOrd="0" presId="urn:microsoft.com/office/officeart/2005/8/layout/venn1"/>
    <dgm:cxn modelId="{6B54455B-2FD8-4992-8EEF-C802F36DCE08}" type="presParOf" srcId="{FD54980D-CBBF-45EB-9F31-2AC74575E25E}" destId="{F23B1285-3A10-478E-AB42-8E69A44C719D}" srcOrd="0" destOrd="0" presId="urn:microsoft.com/office/officeart/2005/8/layout/venn1"/>
    <dgm:cxn modelId="{A09D3DAD-258C-4F5E-8539-0CF3C5E3DDA6}" type="presParOf" srcId="{FD54980D-CBBF-45EB-9F31-2AC74575E25E}" destId="{57EE2875-AC52-4AB3-8CCB-4174A2D1C566}" srcOrd="1" destOrd="0" presId="urn:microsoft.com/office/officeart/2005/8/layout/venn1"/>
    <dgm:cxn modelId="{E052BB17-66B9-4461-8DA1-FF97A3EF115F}" type="presParOf" srcId="{FD54980D-CBBF-45EB-9F31-2AC74575E25E}" destId="{31372C6A-790C-45C6-9794-808A6DE4CBE2}" srcOrd="2" destOrd="0" presId="urn:microsoft.com/office/officeart/2005/8/layout/venn1"/>
    <dgm:cxn modelId="{AB81E5AD-838F-42B1-B0E8-1B1206D1C05F}" type="presParOf" srcId="{FD54980D-CBBF-45EB-9F31-2AC74575E25E}" destId="{F12FFB70-4712-4C24-8D53-DA017D993F86}" srcOrd="3" destOrd="0" presId="urn:microsoft.com/office/officeart/2005/8/layout/venn1"/>
    <dgm:cxn modelId="{D834998E-B2B8-4F96-8BE8-06F01B4362EE}" type="presParOf" srcId="{FD54980D-CBBF-45EB-9F31-2AC74575E25E}" destId="{3814F757-1444-4BB7-8931-A2D83A52D802}" srcOrd="4" destOrd="0" presId="urn:microsoft.com/office/officeart/2005/8/layout/venn1"/>
    <dgm:cxn modelId="{E5FE3FCD-B7ED-41ED-BCC2-7A2A50DA43AB}" type="presParOf" srcId="{FD54980D-CBBF-45EB-9F31-2AC74575E25E}" destId="{5B710742-3B03-484B-B5E5-C43EBA6772D0}" srcOrd="5" destOrd="0" presId="urn:microsoft.com/office/officeart/2005/8/layout/ven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6FFC3-B2A1-48DA-9E36-C89741C6AAE7}">
      <dsp:nvSpPr>
        <dsp:cNvPr id="0" name=""/>
        <dsp:cNvSpPr/>
      </dsp:nvSpPr>
      <dsp:spPr>
        <a:xfrm rot="16200000">
          <a:off x="520710" y="-304800"/>
          <a:ext cx="2032000" cy="3048000"/>
        </a:xfrm>
        <a:prstGeom prst="round1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Inquire about your employer's involvement with C3.</a:t>
          </a:r>
        </a:p>
      </dsp:txBody>
      <dsp:txXfrm rot="5400000">
        <a:off x="12710" y="203200"/>
        <a:ext cx="3048000" cy="1524000"/>
      </dsp:txXfrm>
    </dsp:sp>
    <dsp:sp modelId="{152123F2-10B1-401F-A72C-EBB447D5D04C}">
      <dsp:nvSpPr>
        <dsp:cNvPr id="0" name=""/>
        <dsp:cNvSpPr/>
      </dsp:nvSpPr>
      <dsp:spPr>
        <a:xfrm>
          <a:off x="3048000" y="0"/>
          <a:ext cx="3048000" cy="2032000"/>
        </a:xfrm>
        <a:prstGeom prst="round1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Are they a C3 Accredited Employer?</a:t>
          </a:r>
        </a:p>
      </dsp:txBody>
      <dsp:txXfrm>
        <a:off x="3048000" y="0"/>
        <a:ext cx="3048000" cy="1524000"/>
      </dsp:txXfrm>
    </dsp:sp>
    <dsp:sp modelId="{579D49FF-B4D3-41A1-8295-AF0D2D4E66E9}">
      <dsp:nvSpPr>
        <dsp:cNvPr id="0" name=""/>
        <dsp:cNvSpPr/>
      </dsp:nvSpPr>
      <dsp:spPr>
        <a:xfrm rot="10800000">
          <a:off x="0" y="2032000"/>
          <a:ext cx="3048000" cy="2032000"/>
        </a:xfrm>
        <a:prstGeom prst="round1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Have they earned a C3 Craft Training Endorsement?</a:t>
          </a:r>
        </a:p>
      </dsp:txBody>
      <dsp:txXfrm rot="10800000">
        <a:off x="0" y="2539999"/>
        <a:ext cx="3048000" cy="1524000"/>
      </dsp:txXfrm>
    </dsp:sp>
    <dsp:sp modelId="{5DF2615F-A0CD-4E19-81FF-2FD686E3F68F}">
      <dsp:nvSpPr>
        <dsp:cNvPr id="0" name=""/>
        <dsp:cNvSpPr/>
      </dsp:nvSpPr>
      <dsp:spPr>
        <a:xfrm rot="5400000">
          <a:off x="3556000" y="1295399"/>
          <a:ext cx="2032000" cy="3048000"/>
        </a:xfrm>
        <a:prstGeom prst="round1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Ask them to explain their craft training program and how it impacts </a:t>
          </a:r>
          <a:r>
            <a:rPr lang="en-US" sz="2100" i="1" kern="1200" dirty="0"/>
            <a:t>your</a:t>
          </a:r>
          <a:r>
            <a:rPr lang="en-US" sz="2100" kern="1200" dirty="0"/>
            <a:t> career path?</a:t>
          </a:r>
        </a:p>
      </dsp:txBody>
      <dsp:txXfrm rot="-5400000">
        <a:off x="3048000" y="2311399"/>
        <a:ext cx="3048000" cy="1524000"/>
      </dsp:txXfrm>
    </dsp:sp>
    <dsp:sp modelId="{79FC491A-0C1A-4BE8-8714-D0150EF90F3C}">
      <dsp:nvSpPr>
        <dsp:cNvPr id="0" name=""/>
        <dsp:cNvSpPr/>
      </dsp:nvSpPr>
      <dsp:spPr>
        <a:xfrm flipV="1">
          <a:off x="2819400" y="1628404"/>
          <a:ext cx="457200" cy="555995"/>
        </a:xfrm>
        <a:prstGeom prst="roundRect">
          <a:avLst/>
        </a:prstGeom>
        <a:blipFill rotWithShape="0">
          <a:blip xmlns:r="http://schemas.openxmlformats.org/officeDocument/2006/relationships" r:embed="rId1"/>
          <a:srcRect/>
          <a:stretch>
            <a:fillRect l="-6000" r="-6000"/>
          </a:stretch>
        </a:blip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rot="10800000">
        <a:off x="2841719" y="1650723"/>
        <a:ext cx="412562" cy="5113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B1285-3A10-478E-AB42-8E69A44C719D}">
      <dsp:nvSpPr>
        <dsp:cNvPr id="0" name=""/>
        <dsp:cNvSpPr/>
      </dsp:nvSpPr>
      <dsp:spPr>
        <a:xfrm>
          <a:off x="1388367" y="45338"/>
          <a:ext cx="2176266" cy="2176266"/>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kern="1200" dirty="0"/>
            <a:t>The Craft Professional</a:t>
          </a:r>
        </a:p>
      </dsp:txBody>
      <dsp:txXfrm>
        <a:off x="1678535" y="426185"/>
        <a:ext cx="1595928" cy="979319"/>
      </dsp:txXfrm>
    </dsp:sp>
    <dsp:sp modelId="{31372C6A-790C-45C6-9794-808A6DE4CBE2}">
      <dsp:nvSpPr>
        <dsp:cNvPr id="0" name=""/>
        <dsp:cNvSpPr/>
      </dsp:nvSpPr>
      <dsp:spPr>
        <a:xfrm>
          <a:off x="2173636" y="1405505"/>
          <a:ext cx="2176266" cy="2176266"/>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kern="1200" dirty="0"/>
            <a:t>The Building Occupants</a:t>
          </a:r>
        </a:p>
      </dsp:txBody>
      <dsp:txXfrm>
        <a:off x="2839211" y="1967707"/>
        <a:ext cx="1305759" cy="1196946"/>
      </dsp:txXfrm>
    </dsp:sp>
    <dsp:sp modelId="{3814F757-1444-4BB7-8931-A2D83A52D802}">
      <dsp:nvSpPr>
        <dsp:cNvPr id="0" name=""/>
        <dsp:cNvSpPr/>
      </dsp:nvSpPr>
      <dsp:spPr>
        <a:xfrm>
          <a:off x="603097" y="1405505"/>
          <a:ext cx="2176266" cy="2176266"/>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kern="1200" dirty="0"/>
            <a:t>The Construction Company</a:t>
          </a:r>
        </a:p>
      </dsp:txBody>
      <dsp:txXfrm>
        <a:off x="808029" y="1967707"/>
        <a:ext cx="1305759" cy="119694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169921" cy="480060"/>
          </a:xfrm>
          <a:prstGeom prst="rect">
            <a:avLst/>
          </a:prstGeom>
        </p:spPr>
        <p:txBody>
          <a:bodyPr vert="horz" lIns="96638" tIns="48320" rIns="96638" bIns="48320" rtlCol="0"/>
          <a:lstStyle>
            <a:lvl1pPr algn="l" fontAlgn="auto">
              <a:spcBef>
                <a:spcPts val="0"/>
              </a:spcBef>
              <a:spcAft>
                <a:spcPts val="0"/>
              </a:spcAft>
              <a:defRPr sz="1300">
                <a:latin typeface="+mn-lt"/>
              </a:defRPr>
            </a:lvl1pPr>
          </a:lstStyle>
          <a:p>
            <a:pPr>
              <a:defRPr/>
            </a:pPr>
            <a:endParaRPr lang="en-US" dirty="0"/>
          </a:p>
        </p:txBody>
      </p:sp>
      <p:sp>
        <p:nvSpPr>
          <p:cNvPr id="3" name="Date Placeholder 2"/>
          <p:cNvSpPr>
            <a:spLocks noGrp="1"/>
          </p:cNvSpPr>
          <p:nvPr>
            <p:ph type="dt" sz="quarter" idx="1"/>
          </p:nvPr>
        </p:nvSpPr>
        <p:spPr>
          <a:xfrm>
            <a:off x="4143589" y="0"/>
            <a:ext cx="3169921" cy="480060"/>
          </a:xfrm>
          <a:prstGeom prst="rect">
            <a:avLst/>
          </a:prstGeom>
        </p:spPr>
        <p:txBody>
          <a:bodyPr vert="horz" lIns="96638" tIns="48320" rIns="96638" bIns="48320" rtlCol="0"/>
          <a:lstStyle>
            <a:lvl1pPr algn="r" fontAlgn="auto">
              <a:spcBef>
                <a:spcPts val="0"/>
              </a:spcBef>
              <a:spcAft>
                <a:spcPts val="0"/>
              </a:spcAft>
              <a:defRPr sz="1300">
                <a:latin typeface="+mn-lt"/>
              </a:defRPr>
            </a:lvl1pPr>
          </a:lstStyle>
          <a:p>
            <a:pPr>
              <a:defRPr/>
            </a:pPr>
            <a:fld id="{B8176294-9329-4B15-8A2F-D989A62645DE}" type="datetimeFigureOut">
              <a:rPr lang="en-US"/>
              <a:pPr>
                <a:defRPr/>
              </a:pPr>
              <a:t>10/3/2019</a:t>
            </a:fld>
            <a:endParaRPr lang="en-US" dirty="0"/>
          </a:p>
        </p:txBody>
      </p:sp>
      <p:sp>
        <p:nvSpPr>
          <p:cNvPr id="4" name="Footer Placeholder 3"/>
          <p:cNvSpPr>
            <a:spLocks noGrp="1"/>
          </p:cNvSpPr>
          <p:nvPr>
            <p:ph type="ftr" sz="quarter" idx="2"/>
          </p:nvPr>
        </p:nvSpPr>
        <p:spPr>
          <a:xfrm>
            <a:off x="2" y="9119474"/>
            <a:ext cx="3169921" cy="480060"/>
          </a:xfrm>
          <a:prstGeom prst="rect">
            <a:avLst/>
          </a:prstGeom>
        </p:spPr>
        <p:txBody>
          <a:bodyPr vert="horz" lIns="96638" tIns="48320" rIns="96638" bIns="48320" rtlCol="0" anchor="b"/>
          <a:lstStyle>
            <a:lvl1pPr algn="l" fontAlgn="auto">
              <a:spcBef>
                <a:spcPts val="0"/>
              </a:spcBef>
              <a:spcAft>
                <a:spcPts val="0"/>
              </a:spcAft>
              <a:defRPr sz="1300">
                <a:latin typeface="+mn-lt"/>
              </a:defRPr>
            </a:lvl1pPr>
          </a:lstStyle>
          <a:p>
            <a:pPr>
              <a:defRPr/>
            </a:pPr>
            <a:endParaRPr lang="en-US" dirty="0"/>
          </a:p>
        </p:txBody>
      </p:sp>
      <p:sp>
        <p:nvSpPr>
          <p:cNvPr id="5" name="Slide Number Placeholder 4"/>
          <p:cNvSpPr>
            <a:spLocks noGrp="1"/>
          </p:cNvSpPr>
          <p:nvPr>
            <p:ph type="sldNum" sz="quarter" idx="3"/>
          </p:nvPr>
        </p:nvSpPr>
        <p:spPr>
          <a:xfrm>
            <a:off x="4143589" y="9119474"/>
            <a:ext cx="3169921" cy="480060"/>
          </a:xfrm>
          <a:prstGeom prst="rect">
            <a:avLst/>
          </a:prstGeom>
        </p:spPr>
        <p:txBody>
          <a:bodyPr vert="horz" lIns="96638" tIns="48320" rIns="96638" bIns="48320" rtlCol="0" anchor="b"/>
          <a:lstStyle>
            <a:lvl1pPr algn="r" fontAlgn="auto">
              <a:spcBef>
                <a:spcPts val="0"/>
              </a:spcBef>
              <a:spcAft>
                <a:spcPts val="0"/>
              </a:spcAft>
              <a:defRPr sz="1300">
                <a:latin typeface="+mn-lt"/>
              </a:defRPr>
            </a:lvl1pPr>
          </a:lstStyle>
          <a:p>
            <a:pPr>
              <a:defRPr/>
            </a:pPr>
            <a:fld id="{DCBF7D80-0383-4BA4-A6D5-DB78C9CC0421}" type="slidenum">
              <a:rPr lang="en-US"/>
              <a:pPr>
                <a:defRPr/>
              </a:pPr>
              <a:t>‹#›</a:t>
            </a:fld>
            <a:endParaRPr lang="en-US" dirty="0"/>
          </a:p>
        </p:txBody>
      </p:sp>
    </p:spTree>
    <p:extLst>
      <p:ext uri="{BB962C8B-B14F-4D97-AF65-F5344CB8AC3E}">
        <p14:creationId xmlns:p14="http://schemas.microsoft.com/office/powerpoint/2010/main" val="13231471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169921" cy="480060"/>
          </a:xfrm>
          <a:prstGeom prst="rect">
            <a:avLst/>
          </a:prstGeom>
        </p:spPr>
        <p:txBody>
          <a:bodyPr vert="horz" lIns="96638" tIns="48320" rIns="96638" bIns="48320" rtlCol="0"/>
          <a:lstStyle>
            <a:lvl1pPr algn="l" fontAlgn="auto">
              <a:spcBef>
                <a:spcPts val="0"/>
              </a:spcBef>
              <a:spcAft>
                <a:spcPts val="0"/>
              </a:spcAft>
              <a:defRPr sz="1300">
                <a:latin typeface="+mn-lt"/>
              </a:defRPr>
            </a:lvl1pPr>
          </a:lstStyle>
          <a:p>
            <a:pPr>
              <a:defRPr/>
            </a:pPr>
            <a:endParaRPr lang="en-US" dirty="0"/>
          </a:p>
        </p:txBody>
      </p:sp>
      <p:sp>
        <p:nvSpPr>
          <p:cNvPr id="3" name="Date Placeholder 2"/>
          <p:cNvSpPr>
            <a:spLocks noGrp="1"/>
          </p:cNvSpPr>
          <p:nvPr>
            <p:ph type="dt" idx="1"/>
          </p:nvPr>
        </p:nvSpPr>
        <p:spPr>
          <a:xfrm>
            <a:off x="4143589" y="0"/>
            <a:ext cx="3169921" cy="480060"/>
          </a:xfrm>
          <a:prstGeom prst="rect">
            <a:avLst/>
          </a:prstGeom>
        </p:spPr>
        <p:txBody>
          <a:bodyPr vert="horz" lIns="96638" tIns="48320" rIns="96638" bIns="48320" rtlCol="0"/>
          <a:lstStyle>
            <a:lvl1pPr algn="r" fontAlgn="auto">
              <a:spcBef>
                <a:spcPts val="0"/>
              </a:spcBef>
              <a:spcAft>
                <a:spcPts val="0"/>
              </a:spcAft>
              <a:defRPr sz="1300">
                <a:latin typeface="+mn-lt"/>
              </a:defRPr>
            </a:lvl1pPr>
          </a:lstStyle>
          <a:p>
            <a:pPr>
              <a:defRPr/>
            </a:pPr>
            <a:fld id="{E59FE9D9-C6A8-4EB0-840C-4A47C7423104}" type="datetimeFigureOut">
              <a:rPr lang="en-US"/>
              <a:pPr>
                <a:defRPr/>
              </a:pPr>
              <a:t>10/3/2019</a:t>
            </a:fld>
            <a:endParaRPr lang="en-US" dirty="0"/>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6638" tIns="48320" rIns="96638" bIns="48320" rtlCol="0" anchor="ctr"/>
          <a:lstStyle/>
          <a:p>
            <a:pPr lvl="0"/>
            <a:endParaRPr lang="en-US" noProof="0"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38" tIns="48320" rIns="96638" bIns="483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9119474"/>
            <a:ext cx="3169921" cy="480060"/>
          </a:xfrm>
          <a:prstGeom prst="rect">
            <a:avLst/>
          </a:prstGeom>
        </p:spPr>
        <p:txBody>
          <a:bodyPr vert="horz" lIns="96638" tIns="48320" rIns="96638" bIns="48320" rtlCol="0" anchor="b"/>
          <a:lstStyle>
            <a:lvl1pPr algn="l" fontAlgn="auto">
              <a:spcBef>
                <a:spcPts val="0"/>
              </a:spcBef>
              <a:spcAft>
                <a:spcPts val="0"/>
              </a:spcAft>
              <a:defRPr sz="1300">
                <a:latin typeface="+mn-lt"/>
              </a:defRPr>
            </a:lvl1pPr>
          </a:lstStyle>
          <a:p>
            <a:pPr>
              <a:defRPr/>
            </a:pPr>
            <a:endParaRPr lang="en-US" dirty="0"/>
          </a:p>
        </p:txBody>
      </p:sp>
      <p:sp>
        <p:nvSpPr>
          <p:cNvPr id="7" name="Slide Number Placeholder 6"/>
          <p:cNvSpPr>
            <a:spLocks noGrp="1"/>
          </p:cNvSpPr>
          <p:nvPr>
            <p:ph type="sldNum" sz="quarter" idx="5"/>
          </p:nvPr>
        </p:nvSpPr>
        <p:spPr>
          <a:xfrm>
            <a:off x="4143589" y="9119474"/>
            <a:ext cx="3169921" cy="480060"/>
          </a:xfrm>
          <a:prstGeom prst="rect">
            <a:avLst/>
          </a:prstGeom>
        </p:spPr>
        <p:txBody>
          <a:bodyPr vert="horz" lIns="96638" tIns="48320" rIns="96638" bIns="48320" rtlCol="0" anchor="b"/>
          <a:lstStyle>
            <a:lvl1pPr algn="r" fontAlgn="auto">
              <a:spcBef>
                <a:spcPts val="0"/>
              </a:spcBef>
              <a:spcAft>
                <a:spcPts val="0"/>
              </a:spcAft>
              <a:defRPr sz="1300">
                <a:latin typeface="+mn-lt"/>
              </a:defRPr>
            </a:lvl1pPr>
          </a:lstStyle>
          <a:p>
            <a:pPr>
              <a:defRPr/>
            </a:pPr>
            <a:fld id="{D38E0DEA-5A60-47AA-8DE4-C6BE27A63805}" type="slidenum">
              <a:rPr lang="en-US"/>
              <a:pPr>
                <a:defRPr/>
              </a:pPr>
              <a:t>‹#›</a:t>
            </a:fld>
            <a:endParaRPr lang="en-US" dirty="0"/>
          </a:p>
        </p:txBody>
      </p:sp>
    </p:spTree>
    <p:extLst>
      <p:ext uri="{BB962C8B-B14F-4D97-AF65-F5344CB8AC3E}">
        <p14:creationId xmlns:p14="http://schemas.microsoft.com/office/powerpoint/2010/main" val="88026776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c3.or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Welcome to C3 Orientation for Craft Professionals!</a:t>
            </a:r>
          </a:p>
          <a:p>
            <a:endParaRPr lang="en-US" dirty="0"/>
          </a:p>
        </p:txBody>
      </p:sp>
    </p:spTree>
    <p:extLst>
      <p:ext uri="{BB962C8B-B14F-4D97-AF65-F5344CB8AC3E}">
        <p14:creationId xmlns:p14="http://schemas.microsoft.com/office/powerpoint/2010/main" val="4148376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186">
              <a:defRPr/>
            </a:pPr>
            <a:r>
              <a:rPr lang="en-US" b="1" dirty="0">
                <a:effectLst>
                  <a:outerShdw blurRad="38100" dist="38100" dir="2700000" algn="tl">
                    <a:srgbClr val="000000">
                      <a:alpha val="43137"/>
                    </a:srgbClr>
                  </a:outerShdw>
                </a:effectLst>
                <a:latin typeface="Arial" pitchFamily="34" charset="0"/>
                <a:cs typeface="Arial" pitchFamily="34" charset="0"/>
              </a:rPr>
              <a:t>WHY C3</a:t>
            </a:r>
            <a:endParaRPr lang="en-US" dirty="0">
              <a:effectLst>
                <a:outerShdw blurRad="38100" dist="38100" dir="2700000" algn="tl">
                  <a:srgbClr val="000000">
                    <a:alpha val="43137"/>
                  </a:srgbClr>
                </a:outerShdw>
              </a:effectLst>
              <a:latin typeface="Arial" pitchFamily="34" charset="0"/>
              <a:cs typeface="Arial" pitchFamily="34" charset="0"/>
            </a:endParaRPr>
          </a:p>
          <a:p>
            <a:pPr defTabSz="914186">
              <a:defRPr/>
            </a:pPr>
            <a:r>
              <a:rPr lang="en-US" dirty="0"/>
              <a:t>C3 is a non-profit organization of building owners, general contractors and specialty contractors (both merit shop and union shop), as well as architects and industry trade organizations that are working together to establish a safe, skilled and sustainable craft workforce. This goal is achieved with a focus on three key elements, hiring craft workers as hourly employees, providing safety training and craft skills training linked to construction career paths. </a:t>
            </a:r>
          </a:p>
          <a:p>
            <a:endParaRPr lang="en-US" dirty="0"/>
          </a:p>
        </p:txBody>
      </p:sp>
    </p:spTree>
    <p:extLst>
      <p:ext uri="{BB962C8B-B14F-4D97-AF65-F5344CB8AC3E}">
        <p14:creationId xmlns:p14="http://schemas.microsoft.com/office/powerpoint/2010/main" val="2563491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Y</a:t>
            </a:r>
            <a:r>
              <a:rPr lang="en-US" sz="1200" dirty="0"/>
              <a:t>ou may wonder how this affects you, the craft professional? If your employer is a C3 Accredited Employer or a C3 Project Participant: </a:t>
            </a:r>
          </a:p>
          <a:p>
            <a:pPr marL="171450" marR="0" lvl="0" indent="-171450" algn="l" defTabSz="914400" rtl="0" eaLnBrk="0" fontAlgn="base" latinLnBrk="0" hangingPunct="0">
              <a:lnSpc>
                <a:spcPct val="100000"/>
              </a:lnSpc>
              <a:spcBef>
                <a:spcPct val="30000"/>
              </a:spcBef>
              <a:spcAft>
                <a:spcPct val="0"/>
              </a:spcAft>
              <a:buClrTx/>
              <a:buSzTx/>
              <a:buFont typeface="Wingdings" pitchFamily="2" charset="2"/>
              <a:buChar char="Ø"/>
              <a:tabLst/>
              <a:defRPr/>
            </a:pPr>
            <a:r>
              <a:rPr lang="en-US" sz="1200" dirty="0"/>
              <a:t>It has committed to pay you as an hourly employee with overtime pay when you work more that 40 hours in a seven-day pay period. </a:t>
            </a:r>
          </a:p>
          <a:p>
            <a:pPr marL="171450" marR="0" lvl="0" indent="-171450" algn="l" defTabSz="914400" rtl="0" eaLnBrk="0" fontAlgn="base" latinLnBrk="0" hangingPunct="0">
              <a:lnSpc>
                <a:spcPct val="100000"/>
              </a:lnSpc>
              <a:spcBef>
                <a:spcPct val="30000"/>
              </a:spcBef>
              <a:spcAft>
                <a:spcPct val="0"/>
              </a:spcAft>
              <a:buClrTx/>
              <a:buSzTx/>
              <a:buFont typeface="Wingdings" pitchFamily="2" charset="2"/>
              <a:buChar char="Ø"/>
              <a:tabLst/>
              <a:defRPr/>
            </a:pPr>
            <a:r>
              <a:rPr lang="en-US" sz="1200" dirty="0"/>
              <a:t>Your employer has committed to provide safety training that includes OSHA 10 for craft workers and OSHA 30 for supervisors. </a:t>
            </a:r>
          </a:p>
          <a:p>
            <a:pPr marL="171450" marR="0" lvl="0" indent="-171450" algn="l" defTabSz="914400" rtl="0" eaLnBrk="0" fontAlgn="base" latinLnBrk="0" hangingPunct="0">
              <a:lnSpc>
                <a:spcPct val="100000"/>
              </a:lnSpc>
              <a:spcBef>
                <a:spcPct val="30000"/>
              </a:spcBef>
              <a:spcAft>
                <a:spcPct val="0"/>
              </a:spcAft>
              <a:buClrTx/>
              <a:buSzTx/>
              <a:buFont typeface="Wingdings" pitchFamily="2" charset="2"/>
              <a:buChar char="Ø"/>
              <a:tabLst/>
              <a:defRPr/>
            </a:pPr>
            <a:r>
              <a:rPr lang="en-US" sz="1200" dirty="0">
                <a:highlight>
                  <a:srgbClr val="FFFF00"/>
                </a:highlight>
              </a:rPr>
              <a:t>Your employer has committed to provide workers compensation insurance coverage to protect you in the event of an on-the-job injury.</a:t>
            </a:r>
          </a:p>
          <a:p>
            <a:pPr marL="171450" marR="0" lvl="0" indent="-171450" algn="l" defTabSz="914400" rtl="0" eaLnBrk="0" fontAlgn="base" latinLnBrk="0" hangingPunct="0">
              <a:lnSpc>
                <a:spcPct val="100000"/>
              </a:lnSpc>
              <a:spcBef>
                <a:spcPct val="30000"/>
              </a:spcBef>
              <a:spcAft>
                <a:spcPct val="0"/>
              </a:spcAft>
              <a:buClrTx/>
              <a:buSzTx/>
              <a:buFont typeface="Wingdings" pitchFamily="2" charset="2"/>
              <a:buChar char="Ø"/>
              <a:tabLst/>
              <a:defRPr/>
            </a:pPr>
            <a:r>
              <a:rPr lang="en-US" sz="1200" dirty="0">
                <a:highlight>
                  <a:srgbClr val="FFFF00"/>
                </a:highlight>
              </a:rPr>
              <a:t>Very importantly, if your employer is a C3 Accredited Employer, it has also committed to </a:t>
            </a:r>
            <a:r>
              <a:rPr lang="en-US" sz="1200" dirty="0"/>
              <a:t>provide craft skills training linked to competencies identified in a construction career path that has been developed for you.</a:t>
            </a:r>
          </a:p>
          <a:p>
            <a:pPr marL="0" marR="0" lvl="0" indent="0" algn="l" defTabSz="914400" rtl="0" eaLnBrk="0" fontAlgn="base" latinLnBrk="0" hangingPunct="0">
              <a:lnSpc>
                <a:spcPct val="100000"/>
              </a:lnSpc>
              <a:spcBef>
                <a:spcPct val="30000"/>
              </a:spcBef>
              <a:spcAft>
                <a:spcPct val="0"/>
              </a:spcAft>
              <a:buClrTx/>
              <a:buSzTx/>
              <a:buFont typeface="Wingdings" pitchFamily="2" charset="2"/>
              <a:buNone/>
              <a:tabLst/>
              <a:defRPr/>
            </a:pPr>
            <a:r>
              <a:rPr lang="en-US" sz="1200" dirty="0"/>
              <a:t> All of this enables you to work safely and earn more money while moving up the career ladder as your skills grow.  Be sure to ask your employer about its craft training program and the career path that applies to you.</a:t>
            </a:r>
          </a:p>
          <a:p>
            <a:pPr marL="0" marR="0" lvl="0" indent="0" algn="l" defTabSz="914400" rtl="0" eaLnBrk="0" fontAlgn="base" latinLnBrk="0" hangingPunct="0">
              <a:lnSpc>
                <a:spcPct val="100000"/>
              </a:lnSpc>
              <a:spcBef>
                <a:spcPct val="30000"/>
              </a:spcBef>
              <a:spcAft>
                <a:spcPct val="0"/>
              </a:spcAft>
              <a:buClrTx/>
              <a:buSzTx/>
              <a:buFont typeface="Wingdings" pitchFamily="2" charset="2"/>
              <a:buNone/>
              <a:tabLst/>
              <a:defRPr/>
            </a:pPr>
            <a:endParaRPr lang="en-US" sz="1200" dirty="0"/>
          </a:p>
          <a:p>
            <a:endParaRPr lang="en-US" dirty="0"/>
          </a:p>
        </p:txBody>
      </p:sp>
    </p:spTree>
    <p:extLst>
      <p:ext uri="{BB962C8B-B14F-4D97-AF65-F5344CB8AC3E}">
        <p14:creationId xmlns:p14="http://schemas.microsoft.com/office/powerpoint/2010/main" val="200473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protect the integrity of the C3 program, C3 conducts periodic compliance visits to C3 Projects, such as the one you are starting today. During our visit, the C3 Compliance Manager will verify that</a:t>
            </a:r>
            <a:endParaRPr lang="en-US" strike="sngStrike" dirty="0"/>
          </a:p>
          <a:p>
            <a:pPr marL="171450" indent="-171450">
              <a:buFont typeface="Wingdings" pitchFamily="2" charset="2"/>
              <a:buChar char="Ø"/>
            </a:pPr>
            <a:r>
              <a:rPr lang="en-US" dirty="0"/>
              <a:t>Each worker has the proper OSHA safety credentials.</a:t>
            </a:r>
          </a:p>
          <a:p>
            <a:pPr marL="171450" indent="-171450">
              <a:buFont typeface="Wingdings" pitchFamily="2" charset="2"/>
              <a:buChar char="Ø"/>
            </a:pPr>
            <a:r>
              <a:rPr lang="en-US" dirty="0"/>
              <a:t>That you are an employee and not and independent subcontractor, which means that you are paid by the hour, not by the piece, and you earn overtime pay when you work more than 40 hours in a seven-day pay period. </a:t>
            </a:r>
          </a:p>
          <a:p>
            <a:pPr marL="171450" indent="-171450">
              <a:buFont typeface="Wingdings" pitchFamily="2" charset="2"/>
              <a:buChar char="Ø"/>
            </a:pPr>
            <a:r>
              <a:rPr lang="en-US" dirty="0"/>
              <a:t>And finally, that state and federal employment taxes are deducted from your pay and matched as required by law.</a:t>
            </a:r>
          </a:p>
          <a:p>
            <a:r>
              <a:rPr lang="en-US" dirty="0"/>
              <a:t>So if you are greeted by a C3 Compliance Manager, don’t be concerned, they are working on your behalf. </a:t>
            </a:r>
            <a:endParaRPr lang="en-US" strike="sngStrike" dirty="0"/>
          </a:p>
        </p:txBody>
      </p:sp>
    </p:spTree>
    <p:extLst>
      <p:ext uri="{BB962C8B-B14F-4D97-AF65-F5344CB8AC3E}">
        <p14:creationId xmlns:p14="http://schemas.microsoft.com/office/powerpoint/2010/main" val="366707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your employer about their involvement with C3. </a:t>
            </a:r>
          </a:p>
          <a:p>
            <a:pPr marL="171450" indent="-171450">
              <a:buFont typeface="Wingdings" pitchFamily="2" charset="2"/>
              <a:buChar char="Ø"/>
            </a:pPr>
            <a:r>
              <a:rPr lang="en-US" dirty="0"/>
              <a:t>If your employer is a C3 Accredited Employer, have they earned an endorsement from C3 for their craft training program?</a:t>
            </a:r>
          </a:p>
          <a:p>
            <a:pPr marL="171450" indent="-171450">
              <a:buFont typeface="Wingdings" pitchFamily="2" charset="2"/>
              <a:buChar char="Ø"/>
            </a:pPr>
            <a:r>
              <a:rPr lang="en-US" dirty="0"/>
              <a:t>If so, ask them to explain their craft training program and how it impacts your career path</a:t>
            </a:r>
          </a:p>
          <a:p>
            <a:pPr marL="171450" indent="-171450">
              <a:buFont typeface="Wingdings" pitchFamily="2" charset="2"/>
              <a:buChar char="Ø"/>
            </a:pPr>
            <a:r>
              <a:rPr lang="en-US" dirty="0"/>
              <a:t>If they have not earned a craft training endorsement from C3, tell them that you believe it is important to you and your fellow craft professionals </a:t>
            </a:r>
            <a:r>
              <a:rPr lang="en-US" b="0" i="0" dirty="0"/>
              <a:t>that they do so</a:t>
            </a:r>
            <a:r>
              <a:rPr lang="en-US" dirty="0"/>
              <a:t> because</a:t>
            </a:r>
            <a:r>
              <a:rPr lang="en-US" b="1" i="1" dirty="0"/>
              <a:t> </a:t>
            </a:r>
            <a:r>
              <a:rPr lang="en-US" dirty="0"/>
              <a:t>it benefits the company too.</a:t>
            </a:r>
          </a:p>
        </p:txBody>
      </p:sp>
    </p:spTree>
    <p:extLst>
      <p:ext uri="{BB962C8B-B14F-4D97-AF65-F5344CB8AC3E}">
        <p14:creationId xmlns:p14="http://schemas.microsoft.com/office/powerpoint/2010/main" val="234383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itchFamily="2" charset="2"/>
              <a:buNone/>
            </a:pPr>
            <a:r>
              <a:rPr lang="en-US" dirty="0"/>
              <a:t>C3 is a win, win, win for all parties involved in the construction process. </a:t>
            </a:r>
          </a:p>
          <a:p>
            <a:pPr marL="171450" indent="-171450">
              <a:buFont typeface="Wingdings" pitchFamily="2" charset="2"/>
              <a:buChar char="Ø"/>
            </a:pPr>
            <a:r>
              <a:rPr lang="en-US" dirty="0"/>
              <a:t>As a craft professional, you benefit from training that enables you to work safely and skillfully thereby creating demand for your services, which grows your wages. The C3 model also establishes career paths for craft professionals. C3 creates careers not just a job!</a:t>
            </a:r>
          </a:p>
          <a:p>
            <a:pPr marL="171450" indent="-171450">
              <a:buFont typeface="Wingdings" pitchFamily="2" charset="2"/>
              <a:buChar char="Ø"/>
            </a:pPr>
            <a:r>
              <a:rPr lang="en-US" dirty="0"/>
              <a:t>Construction companies that employ craft professionals benefit from a safe, skilled craft workforce that produces high quality work, with less rework, which creates demand for those companies’ services, improves their profitability and enables them to grow their organizations.</a:t>
            </a:r>
          </a:p>
          <a:p>
            <a:pPr marL="171450" indent="-171450">
              <a:buFont typeface="Wingdings" pitchFamily="2" charset="2"/>
              <a:buChar char="Ø"/>
            </a:pPr>
            <a:r>
              <a:rPr lang="en-US" dirty="0"/>
              <a:t>The building owner reaps the benefit of high performing buildings that have lower maintenance costs, fewer warranty calls and longer building lifecycles. </a:t>
            </a:r>
          </a:p>
          <a:p>
            <a:pPr marL="171450" indent="-171450">
              <a:buFont typeface="Wingdings" pitchFamily="2" charset="2"/>
              <a:buChar char="Ø"/>
            </a:pPr>
            <a:r>
              <a:rPr lang="en-US" dirty="0"/>
              <a:t>Very importantly, all of this added together generates a </a:t>
            </a:r>
            <a:r>
              <a:rPr lang="en-US" b="1" dirty="0"/>
              <a:t>sustainable</a:t>
            </a:r>
            <a:r>
              <a:rPr lang="en-US" dirty="0"/>
              <a:t> craft workforce!</a:t>
            </a:r>
          </a:p>
          <a:p>
            <a:pPr marL="0" indent="0">
              <a:buFont typeface="Wingdings" pitchFamily="2" charset="2"/>
              <a:buNone/>
            </a:pPr>
            <a:endParaRPr lang="en-US" dirty="0"/>
          </a:p>
          <a:p>
            <a:pPr marL="0" indent="0">
              <a:buFont typeface="Wingdings" pitchFamily="2" charset="2"/>
              <a:buNone/>
            </a:pPr>
            <a:r>
              <a:rPr lang="en-US" dirty="0"/>
              <a:t>If you’d like to know more about C3, visit us at </a:t>
            </a:r>
            <a:r>
              <a:rPr lang="en-US" dirty="0">
                <a:hlinkClick r:id="rId3"/>
              </a:rPr>
              <a:t>www.c3.org</a:t>
            </a:r>
            <a:r>
              <a:rPr lang="en-US" dirty="0"/>
              <a:t>. </a:t>
            </a:r>
            <a:endParaRPr lang="en-US" strike="sngStrike" dirty="0"/>
          </a:p>
          <a:p>
            <a:r>
              <a:rPr lang="en-US" dirty="0"/>
              <a:t> </a:t>
            </a:r>
          </a:p>
        </p:txBody>
      </p:sp>
    </p:spTree>
    <p:extLst>
      <p:ext uri="{BB962C8B-B14F-4D97-AF65-F5344CB8AC3E}">
        <p14:creationId xmlns:p14="http://schemas.microsoft.com/office/powerpoint/2010/main" val="44571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100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A5EAF2F0-A3E9-4883-B04A-A0EF10E22E7E}" type="datetime1">
              <a:rPr lang="en-US" smtClean="0"/>
              <a:t>10/3/2019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r>
              <a:rPr lang="en-US" dirty="0"/>
              <a:t>May 26, 2015</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fontAlgn="auto">
              <a:spcBef>
                <a:spcPts val="0"/>
              </a:spcBef>
              <a:spcAft>
                <a:spcPts val="0"/>
              </a:spcAft>
              <a:defRPr>
                <a:latin typeface="+mn-lt"/>
              </a:defRPr>
            </a:lvl1pPr>
          </a:lstStyle>
          <a:p>
            <a:pPr>
              <a:defRPr/>
            </a:pPr>
            <a:fld id="{45540761-B5B6-4BBD-8358-404F8DFA5517}" type="slidenum">
              <a:rPr lang="en-US"/>
              <a:pPr>
                <a:defRPr/>
              </a:pPr>
              <a:t>‹#›</a:t>
            </a:fld>
            <a:endParaRPr lang="en-US" dirty="0"/>
          </a:p>
        </p:txBody>
      </p:sp>
    </p:spTree>
  </p:cSld>
  <p:clrMapOvr>
    <a:masterClrMapping/>
  </p:clrMapOvr>
  <p:transition spd="med" advClick="0" advTm="8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3BB335A8-9875-4810-ABB0-788707DA080A}" type="datetime1">
              <a:rPr lang="en-US" smtClean="0"/>
              <a:t>10/3/2019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r>
              <a:rPr lang="en-US" dirty="0"/>
              <a:t>May 26, 2015</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98E61051-015C-4FF9-8866-438A6E40254C}" type="slidenum">
              <a:rPr lang="en-US"/>
              <a:pPr>
                <a:defRPr/>
              </a:pPr>
              <a:t>‹#›</a:t>
            </a:fld>
            <a:endParaRPr lang="en-US" dirty="0"/>
          </a:p>
        </p:txBody>
      </p:sp>
    </p:spTree>
  </p:cSld>
  <p:clrMapOvr>
    <a:masterClrMapping/>
  </p:clrMapOvr>
  <p:transition spd="med" advClick="0" advTm="8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69920737-987E-43F4-B5A1-A8DC62FCDA0C}" type="datetime1">
              <a:rPr lang="en-US" smtClean="0"/>
              <a:t>10/3/2019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r>
              <a:rPr lang="en-US" dirty="0"/>
              <a:t>May 26, 2015</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F81A3693-DAD6-4A72-AA35-4FD4A6F62B8B}" type="slidenum">
              <a:rPr lang="en-US"/>
              <a:pPr>
                <a:defRPr/>
              </a:pPr>
              <a:t>‹#›</a:t>
            </a:fld>
            <a:endParaRPr lang="en-US" dirty="0"/>
          </a:p>
        </p:txBody>
      </p:sp>
    </p:spTree>
  </p:cSld>
  <p:clrMapOvr>
    <a:masterClrMapping/>
  </p:clrMapOvr>
  <p:transition spd="med" advClick="0" advTm="8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BCB317D-1E69-41DA-99E6-EFFFD48B033F}" type="datetime1">
              <a:rPr lang="en-US" smtClean="0"/>
              <a:t>10/3/2019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May 26, 2015</a:t>
            </a:r>
          </a:p>
        </p:txBody>
      </p:sp>
      <p:sp>
        <p:nvSpPr>
          <p:cNvPr id="6" name="Slide Number Placeholder 5"/>
          <p:cNvSpPr>
            <a:spLocks noGrp="1"/>
          </p:cNvSpPr>
          <p:nvPr>
            <p:ph type="sldNum" sz="quarter" idx="12"/>
          </p:nvPr>
        </p:nvSpPr>
        <p:spPr/>
        <p:txBody>
          <a:bodyPr/>
          <a:lstStyle>
            <a:lvl1pPr>
              <a:defRPr/>
            </a:lvl1pPr>
          </a:lstStyle>
          <a:p>
            <a:pPr>
              <a:defRPr/>
            </a:pPr>
            <a:fld id="{31D24CDC-0CE6-43D6-9421-9FC85A94AF81}" type="slidenum">
              <a:rPr lang="en-US"/>
              <a:pPr>
                <a:defRPr/>
              </a:pPr>
              <a:t>‹#›</a:t>
            </a:fld>
            <a:endParaRPr lang="en-US" dirty="0"/>
          </a:p>
        </p:txBody>
      </p:sp>
    </p:spTree>
  </p:cSld>
  <p:clrMapOvr>
    <a:masterClrMapping/>
  </p:clrMapOvr>
  <p:transition spd="med" advClick="0" advTm="8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FF95B98-2FB7-4492-84ED-A1215E9BB86F}" type="datetime1">
              <a:rPr lang="en-US" smtClean="0"/>
              <a:t>10/3/2019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May 26, 2015</a:t>
            </a:r>
          </a:p>
        </p:txBody>
      </p:sp>
      <p:sp>
        <p:nvSpPr>
          <p:cNvPr id="6" name="Slide Number Placeholder 5"/>
          <p:cNvSpPr>
            <a:spLocks noGrp="1"/>
          </p:cNvSpPr>
          <p:nvPr>
            <p:ph type="sldNum" sz="quarter" idx="12"/>
          </p:nvPr>
        </p:nvSpPr>
        <p:spPr/>
        <p:txBody>
          <a:bodyPr/>
          <a:lstStyle>
            <a:lvl1pPr>
              <a:defRPr/>
            </a:lvl1pPr>
          </a:lstStyle>
          <a:p>
            <a:pPr>
              <a:defRPr/>
            </a:pPr>
            <a:fld id="{E8FA6289-257F-4580-B616-127CED08934D}" type="slidenum">
              <a:rPr lang="en-US"/>
              <a:pPr>
                <a:defRPr/>
              </a:pPr>
              <a:t>‹#›</a:t>
            </a:fld>
            <a:endParaRPr lang="en-US" dirty="0"/>
          </a:p>
        </p:txBody>
      </p:sp>
    </p:spTree>
  </p:cSld>
  <p:clrMapOvr>
    <a:masterClrMapping/>
  </p:clrMapOvr>
  <p:transition spd="med" advClick="0" advTm="8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22E8E99-81D8-480F-9BF5-A7945914E987}" type="datetime1">
              <a:rPr lang="en-US" smtClean="0"/>
              <a:t>10/3/2019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May 26, 2015</a:t>
            </a:r>
          </a:p>
        </p:txBody>
      </p:sp>
      <p:sp>
        <p:nvSpPr>
          <p:cNvPr id="6" name="Slide Number Placeholder 5"/>
          <p:cNvSpPr>
            <a:spLocks noGrp="1"/>
          </p:cNvSpPr>
          <p:nvPr>
            <p:ph type="sldNum" sz="quarter" idx="12"/>
          </p:nvPr>
        </p:nvSpPr>
        <p:spPr/>
        <p:txBody>
          <a:bodyPr/>
          <a:lstStyle>
            <a:lvl1pPr>
              <a:defRPr/>
            </a:lvl1pPr>
          </a:lstStyle>
          <a:p>
            <a:pPr>
              <a:defRPr/>
            </a:pPr>
            <a:fld id="{8DB47E09-8546-492C-8AD2-407FAC2FFE20}" type="slidenum">
              <a:rPr lang="en-US"/>
              <a:pPr>
                <a:defRPr/>
              </a:pPr>
              <a:t>‹#›</a:t>
            </a:fld>
            <a:endParaRPr lang="en-US" dirty="0"/>
          </a:p>
        </p:txBody>
      </p:sp>
    </p:spTree>
  </p:cSld>
  <p:clrMapOvr>
    <a:masterClrMapping/>
  </p:clrMapOvr>
  <p:transition spd="med" advClick="0" advTm="8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17F944E-E6EF-4A25-8BD2-9547603FD93E}" type="datetime1">
              <a:rPr lang="en-US" smtClean="0"/>
              <a:t>10/3/2019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May 26, 2015</a:t>
            </a:r>
          </a:p>
        </p:txBody>
      </p:sp>
      <p:sp>
        <p:nvSpPr>
          <p:cNvPr id="7" name="Slide Number Placeholder 5"/>
          <p:cNvSpPr>
            <a:spLocks noGrp="1"/>
          </p:cNvSpPr>
          <p:nvPr>
            <p:ph type="sldNum" sz="quarter" idx="12"/>
          </p:nvPr>
        </p:nvSpPr>
        <p:spPr/>
        <p:txBody>
          <a:bodyPr/>
          <a:lstStyle>
            <a:lvl1pPr>
              <a:defRPr/>
            </a:lvl1pPr>
          </a:lstStyle>
          <a:p>
            <a:pPr>
              <a:defRPr/>
            </a:pPr>
            <a:fld id="{5112C28D-7DA3-4067-9B9E-28EBA0CB0F05}" type="slidenum">
              <a:rPr lang="en-US"/>
              <a:pPr>
                <a:defRPr/>
              </a:pPr>
              <a:t>‹#›</a:t>
            </a:fld>
            <a:endParaRPr lang="en-US" dirty="0"/>
          </a:p>
        </p:txBody>
      </p:sp>
    </p:spTree>
  </p:cSld>
  <p:clrMapOvr>
    <a:masterClrMapping/>
  </p:clrMapOvr>
  <p:transition spd="med" advClick="0" advTm="8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BD37FD5-500B-4B89-ADEE-9FC33C30AD37}" type="datetime1">
              <a:rPr lang="en-US" smtClean="0"/>
              <a:t>10/3/2019</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May 26, 2015</a:t>
            </a:r>
          </a:p>
        </p:txBody>
      </p:sp>
      <p:sp>
        <p:nvSpPr>
          <p:cNvPr id="9" name="Slide Number Placeholder 5"/>
          <p:cNvSpPr>
            <a:spLocks noGrp="1"/>
          </p:cNvSpPr>
          <p:nvPr>
            <p:ph type="sldNum" sz="quarter" idx="12"/>
          </p:nvPr>
        </p:nvSpPr>
        <p:spPr/>
        <p:txBody>
          <a:bodyPr/>
          <a:lstStyle>
            <a:lvl1pPr>
              <a:defRPr/>
            </a:lvl1pPr>
          </a:lstStyle>
          <a:p>
            <a:pPr>
              <a:defRPr/>
            </a:pPr>
            <a:fld id="{3F835FB6-3DBF-4111-8ABC-60445F5650B0}" type="slidenum">
              <a:rPr lang="en-US"/>
              <a:pPr>
                <a:defRPr/>
              </a:pPr>
              <a:t>‹#›</a:t>
            </a:fld>
            <a:endParaRPr lang="en-US" dirty="0"/>
          </a:p>
        </p:txBody>
      </p:sp>
    </p:spTree>
  </p:cSld>
  <p:clrMapOvr>
    <a:masterClrMapping/>
  </p:clrMapOvr>
  <p:transition spd="med" advClick="0" advTm="800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5752D9C-A6EE-472A-AB5B-1B8141D6AB2C}" type="datetime1">
              <a:rPr lang="en-US" smtClean="0"/>
              <a:t>10/3/2019</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May 26, 2015</a:t>
            </a:r>
          </a:p>
        </p:txBody>
      </p:sp>
      <p:sp>
        <p:nvSpPr>
          <p:cNvPr id="5" name="Slide Number Placeholder 5"/>
          <p:cNvSpPr>
            <a:spLocks noGrp="1"/>
          </p:cNvSpPr>
          <p:nvPr>
            <p:ph type="sldNum" sz="quarter" idx="12"/>
          </p:nvPr>
        </p:nvSpPr>
        <p:spPr/>
        <p:txBody>
          <a:bodyPr/>
          <a:lstStyle>
            <a:lvl1pPr>
              <a:defRPr/>
            </a:lvl1pPr>
          </a:lstStyle>
          <a:p>
            <a:pPr>
              <a:defRPr/>
            </a:pPr>
            <a:fld id="{FC3434D8-26EC-40B3-90FA-875F17F76AB1}" type="slidenum">
              <a:rPr lang="en-US"/>
              <a:pPr>
                <a:defRPr/>
              </a:pPr>
              <a:t>‹#›</a:t>
            </a:fld>
            <a:endParaRPr lang="en-US" dirty="0"/>
          </a:p>
        </p:txBody>
      </p:sp>
    </p:spTree>
  </p:cSld>
  <p:clrMapOvr>
    <a:masterClrMapping/>
  </p:clrMapOvr>
  <p:transition spd="med" advClick="0" advTm="800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B06AED4-0EA2-4859-9985-1137C553062F}" type="datetime1">
              <a:rPr lang="en-US" smtClean="0"/>
              <a:t>10/3/2019</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May 26, 2015</a:t>
            </a:r>
          </a:p>
        </p:txBody>
      </p:sp>
      <p:sp>
        <p:nvSpPr>
          <p:cNvPr id="4" name="Slide Number Placeholder 5"/>
          <p:cNvSpPr>
            <a:spLocks noGrp="1"/>
          </p:cNvSpPr>
          <p:nvPr>
            <p:ph type="sldNum" sz="quarter" idx="12"/>
          </p:nvPr>
        </p:nvSpPr>
        <p:spPr/>
        <p:txBody>
          <a:bodyPr/>
          <a:lstStyle>
            <a:lvl1pPr>
              <a:defRPr/>
            </a:lvl1pPr>
          </a:lstStyle>
          <a:p>
            <a:pPr>
              <a:defRPr/>
            </a:pPr>
            <a:fld id="{96680D84-9A5F-4F30-82C2-335F0CDA3FF2}" type="slidenum">
              <a:rPr lang="en-US"/>
              <a:pPr>
                <a:defRPr/>
              </a:pPr>
              <a:t>‹#›</a:t>
            </a:fld>
            <a:endParaRPr lang="en-US" dirty="0"/>
          </a:p>
        </p:txBody>
      </p:sp>
    </p:spTree>
  </p:cSld>
  <p:clrMapOvr>
    <a:masterClrMapping/>
  </p:clrMapOvr>
  <p:transition spd="med" advClick="0" advTm="800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30D726D-AA7D-4BDA-8DBE-B503E5347AFD}" type="datetime1">
              <a:rPr lang="en-US" smtClean="0"/>
              <a:t>10/3/2019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May 26, 2015</a:t>
            </a:r>
          </a:p>
        </p:txBody>
      </p:sp>
      <p:sp>
        <p:nvSpPr>
          <p:cNvPr id="7" name="Slide Number Placeholder 5"/>
          <p:cNvSpPr>
            <a:spLocks noGrp="1"/>
          </p:cNvSpPr>
          <p:nvPr>
            <p:ph type="sldNum" sz="quarter" idx="12"/>
          </p:nvPr>
        </p:nvSpPr>
        <p:spPr/>
        <p:txBody>
          <a:bodyPr/>
          <a:lstStyle>
            <a:lvl1pPr>
              <a:defRPr/>
            </a:lvl1pPr>
          </a:lstStyle>
          <a:p>
            <a:pPr>
              <a:defRPr/>
            </a:pPr>
            <a:fld id="{200EE282-369D-474B-9339-3FC0890A8E23}" type="slidenum">
              <a:rPr lang="en-US"/>
              <a:pPr>
                <a:defRPr/>
              </a:pPr>
              <a:t>‹#›</a:t>
            </a:fld>
            <a:endParaRPr lang="en-US" dirty="0"/>
          </a:p>
        </p:txBody>
      </p:sp>
    </p:spTree>
  </p:cSld>
  <p:clrMapOvr>
    <a:masterClrMapping/>
  </p:clrMapOvr>
  <p:transition spd="med" advClick="0" advTm="8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372956D9-A635-4F44-B6DF-2212A637A78B}" type="datetime1">
              <a:rPr lang="en-US" smtClean="0"/>
              <a:t>10/3/2019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r>
              <a:rPr lang="en-US" dirty="0"/>
              <a:t>May 26, 2015</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B2287B5F-A83F-4BA0-AFD7-2F3F7B9841FE}" type="slidenum">
              <a:rPr lang="en-US"/>
              <a:pPr>
                <a:defRPr/>
              </a:pPr>
              <a:t>‹#›</a:t>
            </a:fld>
            <a:endParaRPr lang="en-US" dirty="0"/>
          </a:p>
        </p:txBody>
      </p:sp>
    </p:spTree>
  </p:cSld>
  <p:clrMapOvr>
    <a:masterClrMapping/>
  </p:clrMapOvr>
  <p:transition spd="med" advClick="0" advTm="800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A60A3F4-2B0B-4B67-8229-97090659A591}" type="datetime1">
              <a:rPr lang="en-US" smtClean="0"/>
              <a:t>10/3/2019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May 26, 2015</a:t>
            </a:r>
          </a:p>
        </p:txBody>
      </p:sp>
      <p:sp>
        <p:nvSpPr>
          <p:cNvPr id="7" name="Slide Number Placeholder 5"/>
          <p:cNvSpPr>
            <a:spLocks noGrp="1"/>
          </p:cNvSpPr>
          <p:nvPr>
            <p:ph type="sldNum" sz="quarter" idx="12"/>
          </p:nvPr>
        </p:nvSpPr>
        <p:spPr/>
        <p:txBody>
          <a:bodyPr/>
          <a:lstStyle>
            <a:lvl1pPr>
              <a:defRPr/>
            </a:lvl1pPr>
          </a:lstStyle>
          <a:p>
            <a:pPr>
              <a:defRPr/>
            </a:pPr>
            <a:fld id="{E7DA1408-8818-4C34-8525-CC81C88BDCCA}" type="slidenum">
              <a:rPr lang="en-US"/>
              <a:pPr>
                <a:defRPr/>
              </a:pPr>
              <a:t>‹#›</a:t>
            </a:fld>
            <a:endParaRPr lang="en-US" dirty="0"/>
          </a:p>
        </p:txBody>
      </p:sp>
    </p:spTree>
  </p:cSld>
  <p:clrMapOvr>
    <a:masterClrMapping/>
  </p:clrMapOvr>
  <p:transition spd="med" advClick="0" advTm="8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DAB42DE-9DE1-4FA1-B847-6E256775A519}" type="datetime1">
              <a:rPr lang="en-US" smtClean="0"/>
              <a:t>10/3/2019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May 26, 2015</a:t>
            </a:r>
          </a:p>
        </p:txBody>
      </p:sp>
      <p:sp>
        <p:nvSpPr>
          <p:cNvPr id="6" name="Slide Number Placeholder 5"/>
          <p:cNvSpPr>
            <a:spLocks noGrp="1"/>
          </p:cNvSpPr>
          <p:nvPr>
            <p:ph type="sldNum" sz="quarter" idx="12"/>
          </p:nvPr>
        </p:nvSpPr>
        <p:spPr/>
        <p:txBody>
          <a:bodyPr/>
          <a:lstStyle>
            <a:lvl1pPr>
              <a:defRPr/>
            </a:lvl1pPr>
          </a:lstStyle>
          <a:p>
            <a:pPr>
              <a:defRPr/>
            </a:pPr>
            <a:fld id="{5463CE7D-A7CA-445B-965E-4B1D3A3464C7}" type="slidenum">
              <a:rPr lang="en-US"/>
              <a:pPr>
                <a:defRPr/>
              </a:pPr>
              <a:t>‹#›</a:t>
            </a:fld>
            <a:endParaRPr lang="en-US" dirty="0"/>
          </a:p>
        </p:txBody>
      </p:sp>
    </p:spTree>
  </p:cSld>
  <p:clrMapOvr>
    <a:masterClrMapping/>
  </p:clrMapOvr>
  <p:transition spd="med" advClick="0" advTm="800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05CA345-8EAE-4BDC-98CE-3F714F6D7832}" type="datetime1">
              <a:rPr lang="en-US" smtClean="0"/>
              <a:t>10/3/2019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May 26, 2015</a:t>
            </a:r>
          </a:p>
        </p:txBody>
      </p:sp>
      <p:sp>
        <p:nvSpPr>
          <p:cNvPr id="6" name="Slide Number Placeholder 5"/>
          <p:cNvSpPr>
            <a:spLocks noGrp="1"/>
          </p:cNvSpPr>
          <p:nvPr>
            <p:ph type="sldNum" sz="quarter" idx="12"/>
          </p:nvPr>
        </p:nvSpPr>
        <p:spPr/>
        <p:txBody>
          <a:bodyPr/>
          <a:lstStyle>
            <a:lvl1pPr>
              <a:defRPr/>
            </a:lvl1pPr>
          </a:lstStyle>
          <a:p>
            <a:pPr>
              <a:defRPr/>
            </a:pPr>
            <a:fld id="{A6B85703-2FD2-446D-9758-056493801136}" type="slidenum">
              <a:rPr lang="en-US"/>
              <a:pPr>
                <a:defRPr/>
              </a:pPr>
              <a:t>‹#›</a:t>
            </a:fld>
            <a:endParaRPr lang="en-US" dirty="0"/>
          </a:p>
        </p:txBody>
      </p:sp>
    </p:spTree>
  </p:cSld>
  <p:clrMapOvr>
    <a:masterClrMapping/>
  </p:clrMapOvr>
  <p:transition spd="med" advClick="0" advTm="800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scslogostripe.png"/>
          <p:cNvPicPr>
            <a:picLocks noChangeAspect="1"/>
          </p:cNvPicPr>
          <p:nvPr/>
        </p:nvPicPr>
        <p:blipFill>
          <a:blip r:embed="rId2" cstate="print"/>
          <a:srcRect/>
          <a:stretch>
            <a:fillRect/>
          </a:stretch>
        </p:blipFill>
        <p:spPr bwMode="auto">
          <a:xfrm>
            <a:off x="504825" y="304800"/>
            <a:ext cx="8201025" cy="109855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defRPr/>
            </a:lvl1pPr>
          </a:lstStyle>
          <a:p>
            <a:pPr>
              <a:defRPr/>
            </a:pPr>
            <a:fld id="{59B6DE99-D59E-49B8-ABA5-B3DBFB5C8C91}" type="datetime1">
              <a:rPr lang="en-US" smtClean="0"/>
              <a:t>10/3/2019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May 26, 2015</a:t>
            </a:r>
          </a:p>
        </p:txBody>
      </p:sp>
      <p:sp>
        <p:nvSpPr>
          <p:cNvPr id="7" name="Slide Number Placeholder 5"/>
          <p:cNvSpPr>
            <a:spLocks noGrp="1"/>
          </p:cNvSpPr>
          <p:nvPr>
            <p:ph type="sldNum" sz="quarter" idx="12"/>
          </p:nvPr>
        </p:nvSpPr>
        <p:spPr/>
        <p:txBody>
          <a:bodyPr/>
          <a:lstStyle>
            <a:lvl1pPr>
              <a:defRPr/>
            </a:lvl1pPr>
          </a:lstStyle>
          <a:p>
            <a:pPr>
              <a:defRPr/>
            </a:pPr>
            <a:fld id="{8BCE8EB4-C84A-4E84-AF47-13A9CB6A3353}" type="slidenum">
              <a:rPr lang="en-US"/>
              <a:pPr>
                <a:defRPr/>
              </a:pPr>
              <a:t>‹#›</a:t>
            </a:fld>
            <a:endParaRPr lang="en-US" dirty="0"/>
          </a:p>
        </p:txBody>
      </p:sp>
    </p:spTree>
  </p:cSld>
  <p:clrMapOvr>
    <a:masterClrMapping/>
  </p:clrMapOvr>
  <p:transition spd="med" advClick="0" advTm="800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descr="scslogostripe.png"/>
          <p:cNvPicPr>
            <a:picLocks noChangeAspect="1"/>
          </p:cNvPicPr>
          <p:nvPr/>
        </p:nvPicPr>
        <p:blipFill>
          <a:blip r:embed="rId2" cstate="print"/>
          <a:srcRect/>
          <a:stretch>
            <a:fillRect/>
          </a:stretch>
        </p:blipFill>
        <p:spPr bwMode="auto">
          <a:xfrm>
            <a:off x="387350" y="304800"/>
            <a:ext cx="8318500" cy="109855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A1CCE13-51B2-4A7E-90C3-7B9D3A85B89F}" type="datetime1">
              <a:rPr lang="en-US" smtClean="0"/>
              <a:t>10/3/2019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May 26, 2015</a:t>
            </a:r>
          </a:p>
        </p:txBody>
      </p:sp>
      <p:sp>
        <p:nvSpPr>
          <p:cNvPr id="7" name="Slide Number Placeholder 5"/>
          <p:cNvSpPr>
            <a:spLocks noGrp="1"/>
          </p:cNvSpPr>
          <p:nvPr>
            <p:ph type="sldNum" sz="quarter" idx="12"/>
          </p:nvPr>
        </p:nvSpPr>
        <p:spPr/>
        <p:txBody>
          <a:bodyPr/>
          <a:lstStyle>
            <a:lvl1pPr>
              <a:defRPr/>
            </a:lvl1pPr>
          </a:lstStyle>
          <a:p>
            <a:pPr>
              <a:defRPr/>
            </a:pPr>
            <a:fld id="{BA81181E-9121-4694-8AEB-24FBD689B1AC}" type="slidenum">
              <a:rPr lang="en-US"/>
              <a:pPr>
                <a:defRPr/>
              </a:pPr>
              <a:t>‹#›</a:t>
            </a:fld>
            <a:endParaRPr lang="en-US" dirty="0"/>
          </a:p>
        </p:txBody>
      </p:sp>
    </p:spTree>
  </p:cSld>
  <p:clrMapOvr>
    <a:masterClrMapping/>
  </p:clrMapOvr>
  <p:transition spd="med" advClick="0" advTm="800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5" descr="scslogostripe.png"/>
          <p:cNvPicPr>
            <a:picLocks noChangeAspect="1"/>
          </p:cNvPicPr>
          <p:nvPr/>
        </p:nvPicPr>
        <p:blipFill>
          <a:blip r:embed="rId2" cstate="print"/>
          <a:srcRect/>
          <a:stretch>
            <a:fillRect/>
          </a:stretch>
        </p:blipFill>
        <p:spPr bwMode="auto">
          <a:xfrm>
            <a:off x="387350" y="304800"/>
            <a:ext cx="8318500" cy="109855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7A934BE-5CA7-4BF6-BE3E-39337FC7DE6D}" type="datetime1">
              <a:rPr lang="en-US" smtClean="0"/>
              <a:t>10/3/2019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May 26, 2015</a:t>
            </a:r>
          </a:p>
        </p:txBody>
      </p:sp>
      <p:sp>
        <p:nvSpPr>
          <p:cNvPr id="7" name="Slide Number Placeholder 5"/>
          <p:cNvSpPr>
            <a:spLocks noGrp="1"/>
          </p:cNvSpPr>
          <p:nvPr>
            <p:ph type="sldNum" sz="quarter" idx="12"/>
          </p:nvPr>
        </p:nvSpPr>
        <p:spPr/>
        <p:txBody>
          <a:bodyPr/>
          <a:lstStyle>
            <a:lvl1pPr>
              <a:defRPr/>
            </a:lvl1pPr>
          </a:lstStyle>
          <a:p>
            <a:pPr>
              <a:defRPr/>
            </a:pPr>
            <a:fld id="{5FAC1E74-783C-4661-9347-4FBE056AEC5C}" type="slidenum">
              <a:rPr lang="en-US"/>
              <a:pPr>
                <a:defRPr/>
              </a:pPr>
              <a:t>‹#›</a:t>
            </a:fld>
            <a:endParaRPr lang="en-US" dirty="0"/>
          </a:p>
        </p:txBody>
      </p:sp>
    </p:spTree>
  </p:cSld>
  <p:clrMapOvr>
    <a:masterClrMapping/>
  </p:clrMapOvr>
  <p:transition spd="med" advClick="0" advTm="800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5" descr="scslogostripe.png"/>
          <p:cNvPicPr>
            <a:picLocks noChangeAspect="1"/>
          </p:cNvPicPr>
          <p:nvPr/>
        </p:nvPicPr>
        <p:blipFill>
          <a:blip r:embed="rId2" cstate="print"/>
          <a:srcRect/>
          <a:stretch>
            <a:fillRect/>
          </a:stretch>
        </p:blipFill>
        <p:spPr bwMode="auto">
          <a:xfrm>
            <a:off x="387350" y="304800"/>
            <a:ext cx="8318500" cy="109855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809FF68F-C926-4E4B-98A9-4A7D819C96B7}" type="datetime1">
              <a:rPr lang="en-US" smtClean="0"/>
              <a:t>10/3/2019</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May 26, 2015</a:t>
            </a:r>
          </a:p>
        </p:txBody>
      </p:sp>
      <p:sp>
        <p:nvSpPr>
          <p:cNvPr id="8" name="Slide Number Placeholder 5"/>
          <p:cNvSpPr>
            <a:spLocks noGrp="1"/>
          </p:cNvSpPr>
          <p:nvPr>
            <p:ph type="sldNum" sz="quarter" idx="12"/>
          </p:nvPr>
        </p:nvSpPr>
        <p:spPr/>
        <p:txBody>
          <a:bodyPr/>
          <a:lstStyle>
            <a:lvl1pPr>
              <a:defRPr/>
            </a:lvl1pPr>
          </a:lstStyle>
          <a:p>
            <a:pPr>
              <a:defRPr/>
            </a:pPr>
            <a:fld id="{E22CB96C-8B76-493E-B57A-D46E4D90E538}" type="slidenum">
              <a:rPr lang="en-US"/>
              <a:pPr>
                <a:defRPr/>
              </a:pPr>
              <a:t>‹#›</a:t>
            </a:fld>
            <a:endParaRPr lang="en-US" dirty="0"/>
          </a:p>
        </p:txBody>
      </p:sp>
    </p:spTree>
  </p:cSld>
  <p:clrMapOvr>
    <a:masterClrMapping/>
  </p:clrMapOvr>
  <p:transition spd="med" advClick="0" advTm="800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5" name="Picture 5" descr="scslogostripe.png"/>
          <p:cNvPicPr>
            <a:picLocks noChangeAspect="1"/>
          </p:cNvPicPr>
          <p:nvPr/>
        </p:nvPicPr>
        <p:blipFill>
          <a:blip r:embed="rId2" cstate="print"/>
          <a:srcRect/>
          <a:stretch>
            <a:fillRect/>
          </a:stretch>
        </p:blipFill>
        <p:spPr bwMode="auto">
          <a:xfrm>
            <a:off x="387350" y="304800"/>
            <a:ext cx="8318500" cy="109855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6FC7B94C-5CBC-4982-8C1C-55516538E6C6}" type="datetime1">
              <a:rPr lang="en-US" smtClean="0"/>
              <a:t>10/3/2019</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May 26, 2015</a:t>
            </a:r>
          </a:p>
        </p:txBody>
      </p:sp>
      <p:sp>
        <p:nvSpPr>
          <p:cNvPr id="8" name="Slide Number Placeholder 5"/>
          <p:cNvSpPr>
            <a:spLocks noGrp="1"/>
          </p:cNvSpPr>
          <p:nvPr>
            <p:ph type="sldNum" sz="quarter" idx="12"/>
          </p:nvPr>
        </p:nvSpPr>
        <p:spPr/>
        <p:txBody>
          <a:bodyPr/>
          <a:lstStyle>
            <a:lvl1pPr>
              <a:defRPr/>
            </a:lvl1pPr>
          </a:lstStyle>
          <a:p>
            <a:pPr>
              <a:defRPr/>
            </a:pPr>
            <a:fld id="{9AC46B30-C763-4A10-9744-11882154CDF7}" type="slidenum">
              <a:rPr lang="en-US"/>
              <a:pPr>
                <a:defRPr/>
              </a:pPr>
              <a:t>‹#›</a:t>
            </a:fld>
            <a:endParaRPr lang="en-US" dirty="0"/>
          </a:p>
        </p:txBody>
      </p:sp>
    </p:spTree>
  </p:cSld>
  <p:clrMapOvr>
    <a:masterClrMapping/>
  </p:clrMapOvr>
  <p:transition spd="med" advClick="0" advTm="800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7C48F91-FD0A-44B1-B731-A2C796E8C5D4}" type="datetime1">
              <a:rPr lang="en-US" smtClean="0"/>
              <a:t>10/3/2019</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May 26, 2015</a:t>
            </a:r>
          </a:p>
        </p:txBody>
      </p:sp>
      <p:sp>
        <p:nvSpPr>
          <p:cNvPr id="9" name="Slide Number Placeholder 5"/>
          <p:cNvSpPr>
            <a:spLocks noGrp="1"/>
          </p:cNvSpPr>
          <p:nvPr>
            <p:ph type="sldNum" sz="quarter" idx="12"/>
          </p:nvPr>
        </p:nvSpPr>
        <p:spPr/>
        <p:txBody>
          <a:bodyPr/>
          <a:lstStyle>
            <a:lvl1pPr>
              <a:defRPr/>
            </a:lvl1pPr>
          </a:lstStyle>
          <a:p>
            <a:pPr>
              <a:defRPr/>
            </a:pPr>
            <a:fld id="{37697B13-204C-4BDC-8635-998A22DC3E0F}" type="slidenum">
              <a:rPr lang="en-US"/>
              <a:pPr>
                <a:defRPr/>
              </a:pPr>
              <a:t>‹#›</a:t>
            </a:fld>
            <a:endParaRPr lang="en-US" dirty="0"/>
          </a:p>
        </p:txBody>
      </p:sp>
    </p:spTree>
  </p:cSld>
  <p:clrMapOvr>
    <a:masterClrMapping/>
  </p:clrMapOvr>
  <p:transition spd="med" advClick="0" advTm="8000">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21656B0-77DC-425C-9AA7-9496A20B5F30}" type="datetime1">
              <a:rPr lang="en-US" smtClean="0"/>
              <a:t>10/3/2019</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May 26, 2015</a:t>
            </a:r>
          </a:p>
        </p:txBody>
      </p:sp>
      <p:sp>
        <p:nvSpPr>
          <p:cNvPr id="5" name="Slide Number Placeholder 5"/>
          <p:cNvSpPr>
            <a:spLocks noGrp="1"/>
          </p:cNvSpPr>
          <p:nvPr>
            <p:ph type="sldNum" sz="quarter" idx="12"/>
          </p:nvPr>
        </p:nvSpPr>
        <p:spPr/>
        <p:txBody>
          <a:bodyPr/>
          <a:lstStyle>
            <a:lvl1pPr>
              <a:defRPr/>
            </a:lvl1pPr>
          </a:lstStyle>
          <a:p>
            <a:pPr>
              <a:defRPr/>
            </a:pPr>
            <a:fld id="{825B49CD-1C57-4D83-91AE-08BA48715863}" type="slidenum">
              <a:rPr lang="en-US"/>
              <a:pPr>
                <a:defRPr/>
              </a:pPr>
              <a:t>‹#›</a:t>
            </a:fld>
            <a:endParaRPr lang="en-US" dirty="0"/>
          </a:p>
        </p:txBody>
      </p:sp>
    </p:spTree>
  </p:cSld>
  <p:clrMapOvr>
    <a:masterClrMapping/>
  </p:clrMapOvr>
  <p:transition spd="med" advClick="0" advTm="8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AA038910-5F00-43A6-AC7D-7080F2D68E64}" type="datetime1">
              <a:rPr lang="en-US" smtClean="0"/>
              <a:t>10/3/2019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r>
              <a:rPr lang="en-US" dirty="0"/>
              <a:t>May 26, 2015</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E590A0FF-A2FE-4E29-8B02-1BD0D05B5406}" type="slidenum">
              <a:rPr lang="en-US"/>
              <a:pPr>
                <a:defRPr/>
              </a:pPr>
              <a:t>‹#›</a:t>
            </a:fld>
            <a:endParaRPr lang="en-US" dirty="0"/>
          </a:p>
        </p:txBody>
      </p:sp>
    </p:spTree>
  </p:cSld>
  <p:clrMapOvr>
    <a:masterClrMapping/>
  </p:clrMapOvr>
  <p:transition spd="med" advClick="0" advTm="8000">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28ED106-B84B-4774-9CBE-70609A2DAD55}" type="datetime1">
              <a:rPr lang="en-US" smtClean="0"/>
              <a:t>10/3/2019</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May 26, 2015</a:t>
            </a:r>
          </a:p>
        </p:txBody>
      </p:sp>
      <p:sp>
        <p:nvSpPr>
          <p:cNvPr id="4" name="Slide Number Placeholder 5"/>
          <p:cNvSpPr>
            <a:spLocks noGrp="1"/>
          </p:cNvSpPr>
          <p:nvPr>
            <p:ph type="sldNum" sz="quarter" idx="12"/>
          </p:nvPr>
        </p:nvSpPr>
        <p:spPr/>
        <p:txBody>
          <a:bodyPr/>
          <a:lstStyle>
            <a:lvl1pPr>
              <a:defRPr/>
            </a:lvl1pPr>
          </a:lstStyle>
          <a:p>
            <a:pPr>
              <a:defRPr/>
            </a:pPr>
            <a:fld id="{A6EC80EB-1052-45EE-AE18-5C09ECC79618}" type="slidenum">
              <a:rPr lang="en-US"/>
              <a:pPr>
                <a:defRPr/>
              </a:pPr>
              <a:t>‹#›</a:t>
            </a:fld>
            <a:endParaRPr lang="en-US" dirty="0"/>
          </a:p>
        </p:txBody>
      </p:sp>
    </p:spTree>
  </p:cSld>
  <p:clrMapOvr>
    <a:masterClrMapping/>
  </p:clrMapOvr>
  <p:transition spd="med" advClick="0" advTm="8000">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46EAC07-9323-44B6-BD5F-47FA68A515A7}" type="datetime1">
              <a:rPr lang="en-US" smtClean="0"/>
              <a:t>10/3/2019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May 26, 2015</a:t>
            </a:r>
          </a:p>
        </p:txBody>
      </p:sp>
      <p:sp>
        <p:nvSpPr>
          <p:cNvPr id="7" name="Slide Number Placeholder 5"/>
          <p:cNvSpPr>
            <a:spLocks noGrp="1"/>
          </p:cNvSpPr>
          <p:nvPr>
            <p:ph type="sldNum" sz="quarter" idx="12"/>
          </p:nvPr>
        </p:nvSpPr>
        <p:spPr/>
        <p:txBody>
          <a:bodyPr/>
          <a:lstStyle>
            <a:lvl1pPr>
              <a:defRPr/>
            </a:lvl1pPr>
          </a:lstStyle>
          <a:p>
            <a:pPr>
              <a:defRPr/>
            </a:pPr>
            <a:fld id="{7219BCC5-63B8-4B7B-8A32-D0076CFA2FE5}" type="slidenum">
              <a:rPr lang="en-US"/>
              <a:pPr>
                <a:defRPr/>
              </a:pPr>
              <a:t>‹#›</a:t>
            </a:fld>
            <a:endParaRPr lang="en-US" dirty="0"/>
          </a:p>
        </p:txBody>
      </p:sp>
    </p:spTree>
  </p:cSld>
  <p:clrMapOvr>
    <a:masterClrMapping/>
  </p:clrMapOvr>
  <p:transition spd="med" advClick="0" advTm="8000">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0877E56-61A9-499E-A4C7-703AD287461C}" type="datetime1">
              <a:rPr lang="en-US" smtClean="0"/>
              <a:t>10/3/2019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May 26, 2015</a:t>
            </a:r>
          </a:p>
        </p:txBody>
      </p:sp>
      <p:sp>
        <p:nvSpPr>
          <p:cNvPr id="7" name="Slide Number Placeholder 5"/>
          <p:cNvSpPr>
            <a:spLocks noGrp="1"/>
          </p:cNvSpPr>
          <p:nvPr>
            <p:ph type="sldNum" sz="quarter" idx="12"/>
          </p:nvPr>
        </p:nvSpPr>
        <p:spPr/>
        <p:txBody>
          <a:bodyPr/>
          <a:lstStyle>
            <a:lvl1pPr>
              <a:defRPr/>
            </a:lvl1pPr>
          </a:lstStyle>
          <a:p>
            <a:pPr>
              <a:defRPr/>
            </a:pPr>
            <a:fld id="{BD324090-86B3-4A2F-B183-E7879A6DE5FA}" type="slidenum">
              <a:rPr lang="en-US"/>
              <a:pPr>
                <a:defRPr/>
              </a:pPr>
              <a:t>‹#›</a:t>
            </a:fld>
            <a:endParaRPr lang="en-US" dirty="0"/>
          </a:p>
        </p:txBody>
      </p:sp>
    </p:spTree>
  </p:cSld>
  <p:clrMapOvr>
    <a:masterClrMapping/>
  </p:clrMapOvr>
  <p:transition spd="med" advClick="0" advTm="8000">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F632ED5-E507-4AC1-AC98-65F1A2E54347}" type="datetime1">
              <a:rPr lang="en-US" smtClean="0"/>
              <a:t>10/3/2019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May 26, 2015</a:t>
            </a:r>
          </a:p>
        </p:txBody>
      </p:sp>
      <p:sp>
        <p:nvSpPr>
          <p:cNvPr id="6" name="Slide Number Placeholder 5"/>
          <p:cNvSpPr>
            <a:spLocks noGrp="1"/>
          </p:cNvSpPr>
          <p:nvPr>
            <p:ph type="sldNum" sz="quarter" idx="12"/>
          </p:nvPr>
        </p:nvSpPr>
        <p:spPr/>
        <p:txBody>
          <a:bodyPr/>
          <a:lstStyle>
            <a:lvl1pPr>
              <a:defRPr/>
            </a:lvl1pPr>
          </a:lstStyle>
          <a:p>
            <a:pPr>
              <a:defRPr/>
            </a:pPr>
            <a:fld id="{B933F2F1-1F06-4874-A9DB-069FC871F4D6}" type="slidenum">
              <a:rPr lang="en-US"/>
              <a:pPr>
                <a:defRPr/>
              </a:pPr>
              <a:t>‹#›</a:t>
            </a:fld>
            <a:endParaRPr lang="en-US" dirty="0"/>
          </a:p>
        </p:txBody>
      </p:sp>
    </p:spTree>
  </p:cSld>
  <p:clrMapOvr>
    <a:masterClrMapping/>
  </p:clrMapOvr>
  <p:transition spd="med" advClick="0" advTm="8000">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F014BF6-FE99-4DB1-83C6-41BB155AF0BE}" type="datetime1">
              <a:rPr lang="en-US" smtClean="0"/>
              <a:t>10/3/2019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May 26, 2015</a:t>
            </a:r>
          </a:p>
        </p:txBody>
      </p:sp>
      <p:sp>
        <p:nvSpPr>
          <p:cNvPr id="6" name="Slide Number Placeholder 5"/>
          <p:cNvSpPr>
            <a:spLocks noGrp="1"/>
          </p:cNvSpPr>
          <p:nvPr>
            <p:ph type="sldNum" sz="quarter" idx="12"/>
          </p:nvPr>
        </p:nvSpPr>
        <p:spPr/>
        <p:txBody>
          <a:bodyPr/>
          <a:lstStyle>
            <a:lvl1pPr>
              <a:defRPr/>
            </a:lvl1pPr>
          </a:lstStyle>
          <a:p>
            <a:pPr>
              <a:defRPr/>
            </a:pPr>
            <a:fld id="{9614B435-BD5A-430A-AF2D-D7BF15860A03}" type="slidenum">
              <a:rPr lang="en-US"/>
              <a:pPr>
                <a:defRPr/>
              </a:pPr>
              <a:t>‹#›</a:t>
            </a:fld>
            <a:endParaRPr lang="en-US" dirty="0"/>
          </a:p>
        </p:txBody>
      </p:sp>
    </p:spTree>
  </p:cSld>
  <p:clrMapOvr>
    <a:masterClrMapping/>
  </p:clrMapOvr>
  <p:transition spd="med" advClick="0" advTm="8000">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fld id="{405F5801-2DC1-43A6-A592-E0CB614A96CE}" type="datetime1">
              <a:rPr lang="en-US" smtClean="0"/>
              <a:t>10/3/2019</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May 26, 2015</a:t>
            </a:r>
          </a:p>
        </p:txBody>
      </p:sp>
      <p:sp>
        <p:nvSpPr>
          <p:cNvPr id="5" name="Slide Number Placeholder 5"/>
          <p:cNvSpPr>
            <a:spLocks noGrp="1"/>
          </p:cNvSpPr>
          <p:nvPr>
            <p:ph type="sldNum" sz="quarter" idx="12"/>
          </p:nvPr>
        </p:nvSpPr>
        <p:spPr/>
        <p:txBody>
          <a:bodyPr/>
          <a:lstStyle>
            <a:lvl1pPr>
              <a:defRPr/>
            </a:lvl1pPr>
          </a:lstStyle>
          <a:p>
            <a:pPr>
              <a:defRPr/>
            </a:pPr>
            <a:fld id="{A37306C8-369F-4E21-9696-C43BEBFD7E15}" type="slidenum">
              <a:rPr lang="en-US"/>
              <a:pPr>
                <a:defRPr/>
              </a:pPr>
              <a:t>‹#›</a:t>
            </a:fld>
            <a:endParaRPr lang="en-US" dirty="0"/>
          </a:p>
        </p:txBody>
      </p:sp>
    </p:spTree>
  </p:cSld>
  <p:clrMapOvr>
    <a:masterClrMapping/>
  </p:clrMapOvr>
  <p:transition spd="med" advClick="0" advTm="8000">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AFE0E80-329A-4EFD-99B6-731E6F91C7D0}" type="datetime1">
              <a:rPr lang="en-US" smtClean="0"/>
              <a:t>10/3/2019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May 26, 2015</a:t>
            </a:r>
          </a:p>
        </p:txBody>
      </p:sp>
      <p:sp>
        <p:nvSpPr>
          <p:cNvPr id="7" name="Slide Number Placeholder 5"/>
          <p:cNvSpPr>
            <a:spLocks noGrp="1"/>
          </p:cNvSpPr>
          <p:nvPr>
            <p:ph type="sldNum" sz="quarter" idx="12"/>
          </p:nvPr>
        </p:nvSpPr>
        <p:spPr/>
        <p:txBody>
          <a:bodyPr/>
          <a:lstStyle>
            <a:lvl1pPr>
              <a:defRPr/>
            </a:lvl1pPr>
          </a:lstStyle>
          <a:p>
            <a:pPr>
              <a:defRPr/>
            </a:pPr>
            <a:fld id="{A3DA8389-4BED-482F-9A81-64B3225D7B54}" type="slidenum">
              <a:rPr lang="en-US"/>
              <a:pPr>
                <a:defRPr/>
              </a:pPr>
              <a:t>‹#›</a:t>
            </a:fld>
            <a:endParaRPr lang="en-US" dirty="0"/>
          </a:p>
        </p:txBody>
      </p:sp>
    </p:spTree>
  </p:cSld>
  <p:clrMapOvr>
    <a:masterClrMapping/>
  </p:clrMapOvr>
  <p:transition spd="med" advClick="0" advTm="8000">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6120324-9B03-4352-AC6B-E7C0D08AAD93}" type="datetime1">
              <a:rPr lang="en-US" smtClean="0"/>
              <a:t>10/3/2019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May 26, 2015</a:t>
            </a:r>
          </a:p>
        </p:txBody>
      </p:sp>
      <p:sp>
        <p:nvSpPr>
          <p:cNvPr id="6" name="Slide Number Placeholder 5"/>
          <p:cNvSpPr>
            <a:spLocks noGrp="1"/>
          </p:cNvSpPr>
          <p:nvPr>
            <p:ph type="sldNum" sz="quarter" idx="12"/>
          </p:nvPr>
        </p:nvSpPr>
        <p:spPr/>
        <p:txBody>
          <a:bodyPr/>
          <a:lstStyle>
            <a:lvl1pPr>
              <a:defRPr/>
            </a:lvl1pPr>
          </a:lstStyle>
          <a:p>
            <a:pPr>
              <a:defRPr/>
            </a:pPr>
            <a:fld id="{4D41AFA0-4EDD-4F8D-BE9B-8C495FD23ED8}" type="slidenum">
              <a:rPr lang="en-US"/>
              <a:pPr>
                <a:defRPr/>
              </a:pPr>
              <a:t>‹#›</a:t>
            </a:fld>
            <a:endParaRPr lang="en-US" dirty="0"/>
          </a:p>
        </p:txBody>
      </p:sp>
    </p:spTree>
  </p:cSld>
  <p:clrMapOvr>
    <a:masterClrMapping/>
  </p:clrMapOvr>
  <p:transition spd="med" advClick="0" advTm="8000">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78C3B8D-13E3-4676-BCF7-22F320D8CC9F}" type="datetime1">
              <a:rPr lang="en-US" smtClean="0"/>
              <a:t>10/3/2019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May 26, 2015</a:t>
            </a:r>
          </a:p>
        </p:txBody>
      </p:sp>
      <p:sp>
        <p:nvSpPr>
          <p:cNvPr id="6" name="Slide Number Placeholder 5"/>
          <p:cNvSpPr>
            <a:spLocks noGrp="1"/>
          </p:cNvSpPr>
          <p:nvPr>
            <p:ph type="sldNum" sz="quarter" idx="12"/>
          </p:nvPr>
        </p:nvSpPr>
        <p:spPr/>
        <p:txBody>
          <a:bodyPr/>
          <a:lstStyle>
            <a:lvl1pPr>
              <a:defRPr/>
            </a:lvl1pPr>
          </a:lstStyle>
          <a:p>
            <a:pPr>
              <a:defRPr/>
            </a:pPr>
            <a:fld id="{F6846CB4-9011-433C-8214-ADCE79E79D94}" type="slidenum">
              <a:rPr lang="en-US"/>
              <a:pPr>
                <a:defRPr/>
              </a:pPr>
              <a:t>‹#›</a:t>
            </a:fld>
            <a:endParaRPr lang="en-US" dirty="0"/>
          </a:p>
        </p:txBody>
      </p:sp>
    </p:spTree>
  </p:cSld>
  <p:clrMapOvr>
    <a:masterClrMapping/>
  </p:clrMapOvr>
  <p:transition spd="med" advClick="0" advTm="8000">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0F70E20-77A2-4061-AE6F-9B41526FF61E}" type="datetime1">
              <a:rPr lang="en-US" smtClean="0"/>
              <a:t>10/3/2019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May 26, 2015</a:t>
            </a:r>
          </a:p>
        </p:txBody>
      </p:sp>
      <p:sp>
        <p:nvSpPr>
          <p:cNvPr id="6" name="Slide Number Placeholder 5"/>
          <p:cNvSpPr>
            <a:spLocks noGrp="1"/>
          </p:cNvSpPr>
          <p:nvPr>
            <p:ph type="sldNum" sz="quarter" idx="12"/>
          </p:nvPr>
        </p:nvSpPr>
        <p:spPr/>
        <p:txBody>
          <a:bodyPr/>
          <a:lstStyle>
            <a:lvl1pPr>
              <a:defRPr/>
            </a:lvl1pPr>
          </a:lstStyle>
          <a:p>
            <a:pPr>
              <a:defRPr/>
            </a:pPr>
            <a:fld id="{9B178553-A4A3-4A20-9399-67406EE1FF9F}" type="slidenum">
              <a:rPr lang="en-US"/>
              <a:pPr>
                <a:defRPr/>
              </a:pPr>
              <a:t>‹#›</a:t>
            </a:fld>
            <a:endParaRPr lang="en-US" dirty="0"/>
          </a:p>
        </p:txBody>
      </p:sp>
    </p:spTree>
  </p:cSld>
  <p:clrMapOvr>
    <a:masterClrMapping/>
  </p:clrMapOvr>
  <p:transition spd="med" advClick="0" advTm="8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5F5914B7-9AF4-4BC1-AFF3-351D94BCB742}" type="datetime1">
              <a:rPr lang="en-US" smtClean="0"/>
              <a:t>10/3/2019</a:t>
            </a:fld>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r>
              <a:rPr lang="en-US" dirty="0"/>
              <a:t>May 26, 2015</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lgn="r" fontAlgn="auto">
              <a:spcBef>
                <a:spcPts val="0"/>
              </a:spcBef>
              <a:spcAft>
                <a:spcPts val="0"/>
              </a:spcAft>
              <a:defRPr>
                <a:latin typeface="+mn-lt"/>
              </a:defRPr>
            </a:lvl1pPr>
          </a:lstStyle>
          <a:p>
            <a:pPr>
              <a:defRPr/>
            </a:pPr>
            <a:fld id="{5B805146-7436-4B5E-ADD0-3B19D5329AFE}" type="slidenum">
              <a:rPr lang="en-US"/>
              <a:pPr>
                <a:defRPr/>
              </a:pPr>
              <a:t>‹#›</a:t>
            </a:fld>
            <a:endParaRPr lang="en-US" dirty="0"/>
          </a:p>
        </p:txBody>
      </p:sp>
    </p:spTree>
  </p:cSld>
  <p:clrMapOvr>
    <a:masterClrMapping/>
  </p:clrMapOvr>
  <p:transition spd="med" advClick="0" advTm="8000">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8C674B3-DF6F-4427-A346-D8DD99A72C31}" type="datetime1">
              <a:rPr lang="en-US" smtClean="0"/>
              <a:t>10/3/2019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May 26, 2015</a:t>
            </a:r>
          </a:p>
        </p:txBody>
      </p:sp>
      <p:sp>
        <p:nvSpPr>
          <p:cNvPr id="7" name="Slide Number Placeholder 5"/>
          <p:cNvSpPr>
            <a:spLocks noGrp="1"/>
          </p:cNvSpPr>
          <p:nvPr>
            <p:ph type="sldNum" sz="quarter" idx="12"/>
          </p:nvPr>
        </p:nvSpPr>
        <p:spPr/>
        <p:txBody>
          <a:bodyPr/>
          <a:lstStyle>
            <a:lvl1pPr>
              <a:defRPr/>
            </a:lvl1pPr>
          </a:lstStyle>
          <a:p>
            <a:pPr>
              <a:defRPr/>
            </a:pPr>
            <a:fld id="{2609D320-BBF3-4A59-BF30-16D607B0BB16}" type="slidenum">
              <a:rPr lang="en-US"/>
              <a:pPr>
                <a:defRPr/>
              </a:pPr>
              <a:t>‹#›</a:t>
            </a:fld>
            <a:endParaRPr lang="en-US" dirty="0"/>
          </a:p>
        </p:txBody>
      </p:sp>
    </p:spTree>
  </p:cSld>
  <p:clrMapOvr>
    <a:masterClrMapping/>
  </p:clrMapOvr>
  <p:transition spd="med" advClick="0" advTm="8000">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3854986-5B9A-4F77-B318-6FC2B9061476}" type="datetime1">
              <a:rPr lang="en-US" smtClean="0"/>
              <a:t>10/3/2019</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May 26, 2015</a:t>
            </a:r>
          </a:p>
        </p:txBody>
      </p:sp>
      <p:sp>
        <p:nvSpPr>
          <p:cNvPr id="9" name="Slide Number Placeholder 5"/>
          <p:cNvSpPr>
            <a:spLocks noGrp="1"/>
          </p:cNvSpPr>
          <p:nvPr>
            <p:ph type="sldNum" sz="quarter" idx="12"/>
          </p:nvPr>
        </p:nvSpPr>
        <p:spPr/>
        <p:txBody>
          <a:bodyPr/>
          <a:lstStyle>
            <a:lvl1pPr>
              <a:defRPr/>
            </a:lvl1pPr>
          </a:lstStyle>
          <a:p>
            <a:pPr>
              <a:defRPr/>
            </a:pPr>
            <a:fld id="{D62D47C7-AA84-40D5-A726-6C6808734D02}" type="slidenum">
              <a:rPr lang="en-US"/>
              <a:pPr>
                <a:defRPr/>
              </a:pPr>
              <a:t>‹#›</a:t>
            </a:fld>
            <a:endParaRPr lang="en-US" dirty="0"/>
          </a:p>
        </p:txBody>
      </p:sp>
    </p:spTree>
  </p:cSld>
  <p:clrMapOvr>
    <a:masterClrMapping/>
  </p:clrMapOvr>
  <p:transition spd="med" advClick="0" advTm="8000">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C63C628-DEEF-4BA3-BAD5-25C5246CEC8A}" type="datetime1">
              <a:rPr lang="en-US" smtClean="0"/>
              <a:t>10/3/2019</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May 26, 2015</a:t>
            </a:r>
          </a:p>
        </p:txBody>
      </p:sp>
      <p:sp>
        <p:nvSpPr>
          <p:cNvPr id="5" name="Slide Number Placeholder 5"/>
          <p:cNvSpPr>
            <a:spLocks noGrp="1"/>
          </p:cNvSpPr>
          <p:nvPr>
            <p:ph type="sldNum" sz="quarter" idx="12"/>
          </p:nvPr>
        </p:nvSpPr>
        <p:spPr/>
        <p:txBody>
          <a:bodyPr/>
          <a:lstStyle>
            <a:lvl1pPr>
              <a:defRPr/>
            </a:lvl1pPr>
          </a:lstStyle>
          <a:p>
            <a:pPr>
              <a:defRPr/>
            </a:pPr>
            <a:fld id="{08F9E27F-A71A-4715-9C58-4C3653F5AFDD}" type="slidenum">
              <a:rPr lang="en-US"/>
              <a:pPr>
                <a:defRPr/>
              </a:pPr>
              <a:t>‹#›</a:t>
            </a:fld>
            <a:endParaRPr lang="en-US" dirty="0"/>
          </a:p>
        </p:txBody>
      </p:sp>
    </p:spTree>
  </p:cSld>
  <p:clrMapOvr>
    <a:masterClrMapping/>
  </p:clrMapOvr>
  <p:transition spd="med" advClick="0" advTm="8000">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38229F-C36B-4404-B357-9F6490CBFD99}" type="datetime1">
              <a:rPr lang="en-US" smtClean="0"/>
              <a:t>10/3/2019</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May 26, 2015</a:t>
            </a:r>
          </a:p>
        </p:txBody>
      </p:sp>
      <p:sp>
        <p:nvSpPr>
          <p:cNvPr id="4" name="Slide Number Placeholder 5"/>
          <p:cNvSpPr>
            <a:spLocks noGrp="1"/>
          </p:cNvSpPr>
          <p:nvPr>
            <p:ph type="sldNum" sz="quarter" idx="12"/>
          </p:nvPr>
        </p:nvSpPr>
        <p:spPr/>
        <p:txBody>
          <a:bodyPr/>
          <a:lstStyle>
            <a:lvl1pPr>
              <a:defRPr/>
            </a:lvl1pPr>
          </a:lstStyle>
          <a:p>
            <a:pPr>
              <a:defRPr/>
            </a:pPr>
            <a:fld id="{CE48B0F5-65DB-4DDA-9E45-62B41A0D3EBC}" type="slidenum">
              <a:rPr lang="en-US"/>
              <a:pPr>
                <a:defRPr/>
              </a:pPr>
              <a:t>‹#›</a:t>
            </a:fld>
            <a:endParaRPr lang="en-US" dirty="0"/>
          </a:p>
        </p:txBody>
      </p:sp>
    </p:spTree>
  </p:cSld>
  <p:clrMapOvr>
    <a:masterClrMapping/>
  </p:clrMapOvr>
  <p:transition spd="med" advClick="0" advTm="8000">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07E97D5-FA67-4666-B058-32B8AE6006F3}" type="datetime1">
              <a:rPr lang="en-US" smtClean="0"/>
              <a:t>10/3/2019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May 26, 2015</a:t>
            </a:r>
          </a:p>
        </p:txBody>
      </p:sp>
      <p:sp>
        <p:nvSpPr>
          <p:cNvPr id="7" name="Slide Number Placeholder 5"/>
          <p:cNvSpPr>
            <a:spLocks noGrp="1"/>
          </p:cNvSpPr>
          <p:nvPr>
            <p:ph type="sldNum" sz="quarter" idx="12"/>
          </p:nvPr>
        </p:nvSpPr>
        <p:spPr/>
        <p:txBody>
          <a:bodyPr/>
          <a:lstStyle>
            <a:lvl1pPr>
              <a:defRPr/>
            </a:lvl1pPr>
          </a:lstStyle>
          <a:p>
            <a:pPr>
              <a:defRPr/>
            </a:pPr>
            <a:fld id="{ACAFE1C7-689E-4DE7-9181-71DAECB7181B}" type="slidenum">
              <a:rPr lang="en-US"/>
              <a:pPr>
                <a:defRPr/>
              </a:pPr>
              <a:t>‹#›</a:t>
            </a:fld>
            <a:endParaRPr lang="en-US" dirty="0"/>
          </a:p>
        </p:txBody>
      </p:sp>
    </p:spTree>
  </p:cSld>
  <p:clrMapOvr>
    <a:masterClrMapping/>
  </p:clrMapOvr>
  <p:transition spd="med" advClick="0" advTm="8000">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75CDBA2-1B90-4A75-8E73-FA25DD8E5D41}" type="datetime1">
              <a:rPr lang="en-US" smtClean="0"/>
              <a:t>10/3/2019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May 26, 2015</a:t>
            </a:r>
          </a:p>
        </p:txBody>
      </p:sp>
      <p:sp>
        <p:nvSpPr>
          <p:cNvPr id="7" name="Slide Number Placeholder 5"/>
          <p:cNvSpPr>
            <a:spLocks noGrp="1"/>
          </p:cNvSpPr>
          <p:nvPr>
            <p:ph type="sldNum" sz="quarter" idx="12"/>
          </p:nvPr>
        </p:nvSpPr>
        <p:spPr/>
        <p:txBody>
          <a:bodyPr/>
          <a:lstStyle>
            <a:lvl1pPr>
              <a:defRPr/>
            </a:lvl1pPr>
          </a:lstStyle>
          <a:p>
            <a:pPr>
              <a:defRPr/>
            </a:pPr>
            <a:fld id="{D6575E7C-44EC-4854-AF4F-A91B0F2A5BB4}" type="slidenum">
              <a:rPr lang="en-US"/>
              <a:pPr>
                <a:defRPr/>
              </a:pPr>
              <a:t>‹#›</a:t>
            </a:fld>
            <a:endParaRPr lang="en-US" dirty="0"/>
          </a:p>
        </p:txBody>
      </p:sp>
    </p:spTree>
  </p:cSld>
  <p:clrMapOvr>
    <a:masterClrMapping/>
  </p:clrMapOvr>
  <p:transition spd="med" advClick="0" advTm="8000">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B3972C8-392F-4EF3-B8DB-DE032D3D5C19}" type="datetime1">
              <a:rPr lang="en-US" smtClean="0"/>
              <a:t>10/3/2019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May 26, 2015</a:t>
            </a:r>
          </a:p>
        </p:txBody>
      </p:sp>
      <p:sp>
        <p:nvSpPr>
          <p:cNvPr id="6" name="Slide Number Placeholder 5"/>
          <p:cNvSpPr>
            <a:spLocks noGrp="1"/>
          </p:cNvSpPr>
          <p:nvPr>
            <p:ph type="sldNum" sz="quarter" idx="12"/>
          </p:nvPr>
        </p:nvSpPr>
        <p:spPr/>
        <p:txBody>
          <a:bodyPr/>
          <a:lstStyle>
            <a:lvl1pPr>
              <a:defRPr/>
            </a:lvl1pPr>
          </a:lstStyle>
          <a:p>
            <a:pPr>
              <a:defRPr/>
            </a:pPr>
            <a:fld id="{A274F3B4-5727-4679-B7BD-8D73842CEA57}" type="slidenum">
              <a:rPr lang="en-US"/>
              <a:pPr>
                <a:defRPr/>
              </a:pPr>
              <a:t>‹#›</a:t>
            </a:fld>
            <a:endParaRPr lang="en-US" dirty="0"/>
          </a:p>
        </p:txBody>
      </p:sp>
    </p:spTree>
  </p:cSld>
  <p:clrMapOvr>
    <a:masterClrMapping/>
  </p:clrMapOvr>
  <p:transition spd="med" advClick="0" advTm="8000">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7C672A-600E-403A-A729-E5FD45D5F472}" type="datetime1">
              <a:rPr lang="en-US" smtClean="0"/>
              <a:t>10/3/2019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May 26, 2015</a:t>
            </a:r>
          </a:p>
        </p:txBody>
      </p:sp>
      <p:sp>
        <p:nvSpPr>
          <p:cNvPr id="6" name="Slide Number Placeholder 5"/>
          <p:cNvSpPr>
            <a:spLocks noGrp="1"/>
          </p:cNvSpPr>
          <p:nvPr>
            <p:ph type="sldNum" sz="quarter" idx="12"/>
          </p:nvPr>
        </p:nvSpPr>
        <p:spPr/>
        <p:txBody>
          <a:bodyPr/>
          <a:lstStyle>
            <a:lvl1pPr>
              <a:defRPr/>
            </a:lvl1pPr>
          </a:lstStyle>
          <a:p>
            <a:pPr>
              <a:defRPr/>
            </a:pPr>
            <a:fld id="{F8765D12-7C35-41FE-8A60-70F8724334D0}" type="slidenum">
              <a:rPr lang="en-US"/>
              <a:pPr>
                <a:defRPr/>
              </a:pPr>
              <a:t>‹#›</a:t>
            </a:fld>
            <a:endParaRPr lang="en-US" dirty="0"/>
          </a:p>
        </p:txBody>
      </p:sp>
    </p:spTree>
  </p:cSld>
  <p:clrMapOvr>
    <a:masterClrMapping/>
  </p:clrMapOvr>
  <p:transition spd="med" advClick="0" advTm="8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5EC22A71-2BA5-4AC4-820C-E6633DF13C5E}" type="datetime1">
              <a:rPr lang="en-US" smtClean="0"/>
              <a:t>10/3/2019</a:t>
            </a:fld>
            <a:endParaRPr lang="en-US" dirty="0"/>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r>
              <a:rPr lang="en-US" dirty="0"/>
              <a:t>May 26, 2015</a:t>
            </a:r>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DDBBF108-6724-45A8-BDAC-855485232616}" type="slidenum">
              <a:rPr lang="en-US"/>
              <a:pPr>
                <a:defRPr/>
              </a:pPr>
              <a:t>‹#›</a:t>
            </a:fld>
            <a:endParaRPr lang="en-US" dirty="0"/>
          </a:p>
        </p:txBody>
      </p:sp>
    </p:spTree>
  </p:cSld>
  <p:clrMapOvr>
    <a:masterClrMapping/>
  </p:clrMapOvr>
  <p:transition spd="med" advClick="0" advTm="8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C7D8985D-C9C4-446A-A1C2-CFFDBA6AD4C9}" type="datetime1">
              <a:rPr lang="en-US" smtClean="0"/>
              <a:t>10/3/2019</a:t>
            </a:fld>
            <a:endParaRPr lang="en-US"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r>
              <a:rPr lang="en-US" dirty="0"/>
              <a:t>May 26, 2015</a:t>
            </a:r>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9C9BBFFE-76FC-482C-BD65-9CAB398C4864}" type="slidenum">
              <a:rPr lang="en-US"/>
              <a:pPr>
                <a:defRPr/>
              </a:pPr>
              <a:t>‹#›</a:t>
            </a:fld>
            <a:endParaRPr lang="en-US" dirty="0"/>
          </a:p>
        </p:txBody>
      </p:sp>
    </p:spTree>
  </p:cSld>
  <p:clrMapOvr>
    <a:masterClrMapping/>
  </p:clrMapOvr>
  <p:transition spd="med" advClick="0" advTm="8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1117600" cy="1119188"/>
          </a:xfrm>
          <a:prstGeom prst="rect">
            <a:avLst/>
          </a:prstGeom>
          <a:noFill/>
          <a:ln w="9525">
            <a:noFill/>
            <a:miter lim="800000"/>
            <a:headEnd/>
            <a:tailEnd/>
          </a:ln>
        </p:spPr>
      </p:pic>
      <p:sp>
        <p:nvSpPr>
          <p:cNvPr id="3"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54F8ADF6-9EC1-499C-8857-29C19680F773}" type="datetime1">
              <a:rPr lang="en-US" smtClean="0"/>
              <a:t>10/3/2019</a:t>
            </a:fld>
            <a:endParaRPr lang="en-US"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r>
              <a:rPr lang="en-US" dirty="0"/>
              <a:t>May 26, 2015</a:t>
            </a:r>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D8D4AC91-B660-4297-B901-5C5AF5481471}" type="slidenum">
              <a:rPr lang="en-US"/>
              <a:pPr>
                <a:defRPr/>
              </a:pPr>
              <a:t>‹#›</a:t>
            </a:fld>
            <a:endParaRPr lang="en-US" dirty="0"/>
          </a:p>
        </p:txBody>
      </p:sp>
    </p:spTree>
  </p:cSld>
  <p:clrMapOvr>
    <a:masterClrMapping/>
  </p:clrMapOvr>
  <p:transition spd="med" advClick="0" advTm="8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387BF7C1-4562-4414-AB84-B32D71639FBA}" type="datetime1">
              <a:rPr lang="en-US" smtClean="0"/>
              <a:t>10/3/2019</a:t>
            </a:fld>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r>
              <a:rPr lang="en-US" dirty="0"/>
              <a:t>May 26, 2015</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2B0C9D4F-5935-4DA3-B2FC-1F4EE4E6C73C}" type="slidenum">
              <a:rPr lang="en-US"/>
              <a:pPr>
                <a:defRPr/>
              </a:pPr>
              <a:t>‹#›</a:t>
            </a:fld>
            <a:endParaRPr lang="en-US" dirty="0"/>
          </a:p>
        </p:txBody>
      </p:sp>
    </p:spTree>
  </p:cSld>
  <p:clrMapOvr>
    <a:masterClrMapping/>
  </p:clrMapOvr>
  <p:transition spd="med" advClick="0" advTm="8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C91FB06F-EB0C-49FE-B495-43FBCF4EB8B4}" type="datetime1">
              <a:rPr lang="en-US" smtClean="0"/>
              <a:t>10/3/2019</a:t>
            </a:fld>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r>
              <a:rPr lang="en-US" dirty="0"/>
              <a:t>May 26, 2015</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20755BA6-2774-485A-85C9-959ACE5309D5}" type="slidenum">
              <a:rPr lang="en-US"/>
              <a:pPr>
                <a:defRPr/>
              </a:pPr>
              <a:t>‹#›</a:t>
            </a:fld>
            <a:endParaRPr lang="en-US" dirty="0"/>
          </a:p>
        </p:txBody>
      </p:sp>
    </p:spTree>
  </p:cSld>
  <p:clrMapOvr>
    <a:masterClrMapping/>
  </p:clrMapOvr>
  <p:transition spd="med" advClick="0" advTm="8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3.png"/><Relationship Id="rId2" Type="http://schemas.openxmlformats.org/officeDocument/2006/relationships/slideLayout" Target="../slideLayouts/slideLayout24.xml"/><Relationship Id="rId16" Type="http://schemas.openxmlformats.org/officeDocument/2006/relationships/image" Target="../media/image2.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4.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362200" y="838200"/>
            <a:ext cx="44958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4577" r:id="rId1"/>
    <p:sldLayoutId id="2147484578" r:id="rId2"/>
    <p:sldLayoutId id="2147484579" r:id="rId3"/>
    <p:sldLayoutId id="2147484580" r:id="rId4"/>
    <p:sldLayoutId id="2147484581" r:id="rId5"/>
    <p:sldLayoutId id="2147484582" r:id="rId6"/>
    <p:sldLayoutId id="2147484583" r:id="rId7"/>
    <p:sldLayoutId id="2147484584" r:id="rId8"/>
    <p:sldLayoutId id="2147484585" r:id="rId9"/>
    <p:sldLayoutId id="2147484586" r:id="rId10"/>
    <p:sldLayoutId id="2147484587" r:id="rId11"/>
  </p:sldLayoutIdLst>
  <p:transition spd="med" advClick="0" advTm="8000">
    <p:fade/>
  </p:transition>
  <p:hf sldNum="0" hdr="0" ftr="0" dt="0"/>
  <p:txStyles>
    <p:titleStyle>
      <a:lvl1pPr algn="ctr" rtl="0" eaLnBrk="0" fontAlgn="base" hangingPunct="0">
        <a:spcBef>
          <a:spcPct val="0"/>
        </a:spcBef>
        <a:spcAft>
          <a:spcPct val="0"/>
        </a:spcAft>
        <a:defRPr sz="2000" kern="1200">
          <a:solidFill>
            <a:schemeClr val="tx1"/>
          </a:solidFill>
          <a:latin typeface="+mj-lt"/>
          <a:ea typeface="+mj-ea"/>
          <a:cs typeface="+mj-cs"/>
        </a:defRPr>
      </a:lvl1pPr>
      <a:lvl2pPr algn="ctr" rtl="0" eaLnBrk="0" fontAlgn="base" hangingPunct="0">
        <a:spcBef>
          <a:spcPct val="0"/>
        </a:spcBef>
        <a:spcAft>
          <a:spcPct val="0"/>
        </a:spcAft>
        <a:defRPr sz="2000">
          <a:solidFill>
            <a:schemeClr val="tx1"/>
          </a:solidFill>
          <a:latin typeface="Calibri" pitchFamily="34" charset="0"/>
        </a:defRPr>
      </a:lvl2pPr>
      <a:lvl3pPr algn="ctr" rtl="0" eaLnBrk="0" fontAlgn="base" hangingPunct="0">
        <a:spcBef>
          <a:spcPct val="0"/>
        </a:spcBef>
        <a:spcAft>
          <a:spcPct val="0"/>
        </a:spcAft>
        <a:defRPr sz="2000">
          <a:solidFill>
            <a:schemeClr val="tx1"/>
          </a:solidFill>
          <a:latin typeface="Calibri" pitchFamily="34" charset="0"/>
        </a:defRPr>
      </a:lvl3pPr>
      <a:lvl4pPr algn="ctr" rtl="0" eaLnBrk="0" fontAlgn="base" hangingPunct="0">
        <a:spcBef>
          <a:spcPct val="0"/>
        </a:spcBef>
        <a:spcAft>
          <a:spcPct val="0"/>
        </a:spcAft>
        <a:defRPr sz="2000">
          <a:solidFill>
            <a:schemeClr val="tx1"/>
          </a:solidFill>
          <a:latin typeface="Calibri" pitchFamily="34" charset="0"/>
        </a:defRPr>
      </a:lvl4pPr>
      <a:lvl5pPr algn="ctr" rtl="0" eaLnBrk="0" fontAlgn="base" hangingPunct="0">
        <a:spcBef>
          <a:spcPct val="0"/>
        </a:spcBef>
        <a:spcAft>
          <a:spcPct val="0"/>
        </a:spcAft>
        <a:defRPr sz="20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58F087A-EA20-45EB-8564-B6EF7BB1043A}" type="datetime1">
              <a:rPr lang="en-US" smtClean="0"/>
              <a:t>10/3/2019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dirty="0"/>
              <a:t>May 26, 2015</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8B25DE4-81B6-48BB-ACB4-1DF85895ACE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546" r:id="rId1"/>
    <p:sldLayoutId id="2147484547" r:id="rId2"/>
    <p:sldLayoutId id="2147484548" r:id="rId3"/>
    <p:sldLayoutId id="2147484549" r:id="rId4"/>
    <p:sldLayoutId id="2147484550" r:id="rId5"/>
    <p:sldLayoutId id="2147484551" r:id="rId6"/>
    <p:sldLayoutId id="2147484552" r:id="rId7"/>
    <p:sldLayoutId id="2147484553" r:id="rId8"/>
    <p:sldLayoutId id="2147484554" r:id="rId9"/>
    <p:sldLayoutId id="2147484555" r:id="rId10"/>
    <p:sldLayoutId id="2147484556" r:id="rId11"/>
  </p:sldLayoutIdLst>
  <p:transition spd="med" advClick="0" advTm="8000">
    <p:fade/>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9BFD57C-8BB7-4BD8-9421-E82ED8B64514}" type="datetime1">
              <a:rPr lang="en-US" smtClean="0"/>
              <a:t>10/3/2019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dirty="0"/>
              <a:t>May 26, 2015</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C099C41-81EF-44B5-9D8A-8B814778C430}" type="slidenum">
              <a:rPr lang="en-US"/>
              <a:pPr>
                <a:defRPr/>
              </a:pPr>
              <a:t>‹#›</a:t>
            </a:fld>
            <a:endParaRPr lang="en-US" dirty="0"/>
          </a:p>
        </p:txBody>
      </p:sp>
      <p:pic>
        <p:nvPicPr>
          <p:cNvPr id="3079" name="Picture 8" descr="017"/>
          <p:cNvPicPr>
            <a:picLocks noChangeAspect="1" noChangeArrowheads="1"/>
          </p:cNvPicPr>
          <p:nvPr/>
        </p:nvPicPr>
        <p:blipFill>
          <a:blip r:embed="rId16" cstate="print"/>
          <a:srcRect/>
          <a:stretch>
            <a:fillRect/>
          </a:stretch>
        </p:blipFill>
        <p:spPr bwMode="auto">
          <a:xfrm>
            <a:off x="-304800" y="-228600"/>
            <a:ext cx="9753600" cy="7315200"/>
          </a:xfrm>
          <a:prstGeom prst="rect">
            <a:avLst/>
          </a:prstGeom>
          <a:noFill/>
          <a:ln w="9525">
            <a:noFill/>
            <a:miter lim="800000"/>
            <a:headEnd/>
            <a:tailEnd/>
          </a:ln>
        </p:spPr>
      </p:pic>
      <p:pic>
        <p:nvPicPr>
          <p:cNvPr id="3080" name="Picture 5" descr="scslogostripe.png"/>
          <p:cNvPicPr>
            <a:picLocks noChangeAspect="1"/>
          </p:cNvPicPr>
          <p:nvPr/>
        </p:nvPicPr>
        <p:blipFill>
          <a:blip r:embed="rId17" cstate="print"/>
          <a:srcRect/>
          <a:stretch>
            <a:fillRect/>
          </a:stretch>
        </p:blipFill>
        <p:spPr bwMode="auto">
          <a:xfrm>
            <a:off x="409575" y="304800"/>
            <a:ext cx="8332788" cy="1098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88" r:id="rId1"/>
    <p:sldLayoutId id="2147484589" r:id="rId2"/>
    <p:sldLayoutId id="2147484590" r:id="rId3"/>
    <p:sldLayoutId id="2147484591" r:id="rId4"/>
    <p:sldLayoutId id="2147484592" r:id="rId5"/>
    <p:sldLayoutId id="2147484557" r:id="rId6"/>
    <p:sldLayoutId id="2147484558" r:id="rId7"/>
    <p:sldLayoutId id="2147484559" r:id="rId8"/>
    <p:sldLayoutId id="2147484560" r:id="rId9"/>
    <p:sldLayoutId id="2147484561" r:id="rId10"/>
    <p:sldLayoutId id="2147484562" r:id="rId11"/>
    <p:sldLayoutId id="2147484563" r:id="rId12"/>
    <p:sldLayoutId id="2147484564" r:id="rId13"/>
    <p:sldLayoutId id="2147484565" r:id="rId14"/>
  </p:sldLayoutIdLst>
  <p:transition spd="med" advClick="0" advTm="8000">
    <p:fade/>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940B223-7582-417A-8044-5DE1AC7E3F72}" type="datetime1">
              <a:rPr lang="en-US" smtClean="0"/>
              <a:t>10/3/2019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dirty="0"/>
              <a:t>May 26, 2015</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2C7A8C5-9E82-4853-A738-A70D62C5E3EA}" type="slidenum">
              <a:rPr lang="en-US"/>
              <a:pPr>
                <a:defRPr/>
              </a:pPr>
              <a:t>‹#›</a:t>
            </a:fld>
            <a:endParaRPr lang="en-US" dirty="0"/>
          </a:p>
        </p:txBody>
      </p:sp>
      <p:pic>
        <p:nvPicPr>
          <p:cNvPr id="2" name="Pictur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28600" y="152400"/>
            <a:ext cx="646176" cy="853440"/>
          </a:xfrm>
          <a:prstGeom prst="rect">
            <a:avLst/>
          </a:prstGeom>
        </p:spPr>
      </p:pic>
    </p:spTree>
  </p:cSld>
  <p:clrMap bg1="lt1" tx1="dk1" bg2="lt2" tx2="dk2" accent1="accent1" accent2="accent2" accent3="accent3" accent4="accent4" accent5="accent5" accent6="accent6" hlink="hlink" folHlink="folHlink"/>
  <p:sldLayoutIdLst>
    <p:sldLayoutId id="2147484566" r:id="rId1"/>
    <p:sldLayoutId id="2147484567" r:id="rId2"/>
    <p:sldLayoutId id="2147484568" r:id="rId3"/>
    <p:sldLayoutId id="2147484569" r:id="rId4"/>
    <p:sldLayoutId id="2147484570" r:id="rId5"/>
    <p:sldLayoutId id="2147484571" r:id="rId6"/>
    <p:sldLayoutId id="2147484572" r:id="rId7"/>
    <p:sldLayoutId id="2147484573" r:id="rId8"/>
    <p:sldLayoutId id="2147484574" r:id="rId9"/>
    <p:sldLayoutId id="2147484575" r:id="rId10"/>
    <p:sldLayoutId id="2147484576" r:id="rId11"/>
  </p:sldLayoutIdLst>
  <p:transition spd="med" advClick="0" advTm="8000">
    <p:fade/>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7" Type="http://schemas.openxmlformats.org/officeDocument/2006/relationships/image" Target="../media/image6.png"/><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5.jpeg"/><Relationship Id="rId5" Type="http://schemas.openxmlformats.org/officeDocument/2006/relationships/notesSlide" Target="../notesSlides/notesSlide1.xml"/><Relationship Id="rId4"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audio" Target="../media/media2.m4a"/><Relationship Id="rId7" Type="http://schemas.openxmlformats.org/officeDocument/2006/relationships/image" Target="../media/image8.jpeg"/><Relationship Id="rId2" Type="http://schemas.microsoft.com/office/2007/relationships/media" Target="../media/media2.m4a"/><Relationship Id="rId1" Type="http://schemas.openxmlformats.org/officeDocument/2006/relationships/tags" Target="../tags/tag2.xml"/><Relationship Id="rId6" Type="http://schemas.openxmlformats.org/officeDocument/2006/relationships/image" Target="../media/image7.jpeg"/><Relationship Id="rId5" Type="http://schemas.openxmlformats.org/officeDocument/2006/relationships/notesSlide" Target="../notesSlides/notesSlide2.xml"/><Relationship Id="rId10" Type="http://schemas.openxmlformats.org/officeDocument/2006/relationships/image" Target="../media/image6.png"/><Relationship Id="rId4" Type="http://schemas.openxmlformats.org/officeDocument/2006/relationships/slideLayout" Target="../slideLayouts/slideLayout38.xml"/><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media3.m4a"/><Relationship Id="rId7" Type="http://schemas.openxmlformats.org/officeDocument/2006/relationships/image" Target="../media/image12.png"/><Relationship Id="rId2" Type="http://schemas.microsoft.com/office/2007/relationships/media" Target="../media/media3.m4a"/><Relationship Id="rId1" Type="http://schemas.openxmlformats.org/officeDocument/2006/relationships/tags" Target="../tags/tag3.xml"/><Relationship Id="rId6" Type="http://schemas.openxmlformats.org/officeDocument/2006/relationships/image" Target="../media/image11.png"/><Relationship Id="rId5" Type="http://schemas.openxmlformats.org/officeDocument/2006/relationships/notesSlide" Target="../notesSlides/notesSlide3.xml"/><Relationship Id="rId4"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media4.m4a"/><Relationship Id="rId7" Type="http://schemas.openxmlformats.org/officeDocument/2006/relationships/hyperlink" Target="https://pixabay.com/fr/superviseur-de-construction-2606301/" TargetMode="External"/><Relationship Id="rId2" Type="http://schemas.microsoft.com/office/2007/relationships/media" Target="../media/media4.m4a"/><Relationship Id="rId1" Type="http://schemas.openxmlformats.org/officeDocument/2006/relationships/tags" Target="../tags/tag4.xml"/><Relationship Id="rId6" Type="http://schemas.openxmlformats.org/officeDocument/2006/relationships/image" Target="../media/image13.jpg"/><Relationship Id="rId5" Type="http://schemas.openxmlformats.org/officeDocument/2006/relationships/notesSlide" Target="../notesSlides/notesSlide4.xml"/><Relationship Id="rId4"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38.xml"/><Relationship Id="rId7" Type="http://schemas.openxmlformats.org/officeDocument/2006/relationships/diagramQuickStyle" Target="../diagrams/quickStyle1.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6.png"/><Relationship Id="rId4" Type="http://schemas.openxmlformats.org/officeDocument/2006/relationships/notesSlide" Target="../notesSlides/notesSlide5.xml"/><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audio" Target="../media/media6.m4a"/><Relationship Id="rId7" Type="http://schemas.openxmlformats.org/officeDocument/2006/relationships/diagramLayout" Target="../diagrams/layout2.xml"/><Relationship Id="rId2" Type="http://schemas.microsoft.com/office/2007/relationships/media" Target="../media/media6.m4a"/><Relationship Id="rId1" Type="http://schemas.openxmlformats.org/officeDocument/2006/relationships/tags" Target="../tags/tag5.xml"/><Relationship Id="rId6" Type="http://schemas.openxmlformats.org/officeDocument/2006/relationships/diagramData" Target="../diagrams/data2.xml"/><Relationship Id="rId11" Type="http://schemas.openxmlformats.org/officeDocument/2006/relationships/image" Target="../media/image6.png"/><Relationship Id="rId5" Type="http://schemas.openxmlformats.org/officeDocument/2006/relationships/notesSlide" Target="../notesSlides/notesSlide6.xml"/><Relationship Id="rId10" Type="http://schemas.microsoft.com/office/2007/relationships/diagramDrawing" Target="../diagrams/drawing2.xml"/><Relationship Id="rId4" Type="http://schemas.openxmlformats.org/officeDocument/2006/relationships/slideLayout" Target="../slideLayouts/slideLayout38.xml"/><Relationship Id="rId9" Type="http://schemas.openxmlformats.org/officeDocument/2006/relationships/diagramColors" Target="../diagrams/colors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24200" y="609600"/>
            <a:ext cx="2765264" cy="3657600"/>
          </a:xfrm>
          <a:prstGeom prst="rect">
            <a:avLst/>
          </a:prstGeom>
        </p:spPr>
      </p:pic>
      <p:sp>
        <p:nvSpPr>
          <p:cNvPr id="5" name="TextBox 4"/>
          <p:cNvSpPr txBox="1"/>
          <p:nvPr/>
        </p:nvSpPr>
        <p:spPr>
          <a:xfrm>
            <a:off x="723900" y="4953000"/>
            <a:ext cx="7696200" cy="1754326"/>
          </a:xfrm>
          <a:prstGeom prst="rect">
            <a:avLst/>
          </a:prstGeom>
          <a:noFill/>
        </p:spPr>
        <p:txBody>
          <a:bodyPr wrap="square" rtlCol="0">
            <a:spAutoFit/>
          </a:bodyPr>
          <a:lstStyle/>
          <a:p>
            <a:pPr algn="ctr"/>
            <a:r>
              <a:rPr lang="en-US" sz="5400" b="1" dirty="0">
                <a:effectLst>
                  <a:outerShdw blurRad="38100" dist="38100" dir="2700000" algn="tl">
                    <a:srgbClr val="000000">
                      <a:alpha val="43137"/>
                    </a:srgbClr>
                  </a:outerShdw>
                </a:effectLst>
              </a:rPr>
              <a:t>Orientation for </a:t>
            </a:r>
          </a:p>
          <a:p>
            <a:pPr algn="ctr"/>
            <a:r>
              <a:rPr lang="en-US" sz="5400" b="1" dirty="0">
                <a:effectLst>
                  <a:outerShdw blurRad="38100" dist="38100" dir="2700000" algn="tl">
                    <a:srgbClr val="000000">
                      <a:alpha val="43137"/>
                    </a:srgbClr>
                  </a:outerShdw>
                </a:effectLst>
              </a:rPr>
              <a:t>Craft Professionals</a:t>
            </a:r>
          </a:p>
        </p:txBody>
      </p:sp>
      <p:pic>
        <p:nvPicPr>
          <p:cNvPr id="2" name="Recorded Sound">
            <a:hlinkClick r:id="" action="ppaction://media"/>
            <a:extLst>
              <a:ext uri="{FF2B5EF4-FFF2-40B4-BE49-F238E27FC236}">
                <a16:creationId xmlns:a16="http://schemas.microsoft.com/office/drawing/2014/main" id="{62582553-77E2-49C1-B88C-E0B2773084E5}"/>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839200" y="6554926"/>
            <a:ext cx="304800" cy="3048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advClick="0" advTm="7000"/>
    </mc:Choice>
    <mc:Fallback xmlns="">
      <p:transition advClick="0" advTm="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52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remove"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bwMode="auto">
          <a:xfrm>
            <a:off x="990600" y="1800885"/>
            <a:ext cx="3581400" cy="3362325"/>
          </a:xfrm>
          <a:noFill/>
          <a:ln>
            <a:miter lim="800000"/>
            <a:headEnd/>
            <a:tailEnd/>
          </a:ln>
        </p:spPr>
        <p:txBody>
          <a:bodyPr vert="horz" wrap="square" lIns="91440" tIns="45720" rIns="91440" bIns="45720" numCol="1" anchor="t" anchorCtr="0" compatLnSpc="1">
            <a:prstTxWarp prst="textNoShape">
              <a:avLst/>
            </a:prstTxWarp>
          </a:bodyPr>
          <a:lstStyle/>
          <a:p>
            <a:pPr marL="0" indent="0">
              <a:buNone/>
            </a:pPr>
            <a:r>
              <a:rPr lang="en-US" dirty="0"/>
              <a:t>C3 is a non-profit organization… working to create a </a:t>
            </a:r>
            <a:r>
              <a:rPr lang="en-US" i="1" dirty="0">
                <a:solidFill>
                  <a:srgbClr val="FF0000"/>
                </a:solidFill>
              </a:rPr>
              <a:t>safe</a:t>
            </a:r>
            <a:r>
              <a:rPr lang="en-US" dirty="0"/>
              <a:t>, </a:t>
            </a:r>
            <a:r>
              <a:rPr lang="en-US" i="1" dirty="0">
                <a:solidFill>
                  <a:srgbClr val="FF0000"/>
                </a:solidFill>
              </a:rPr>
              <a:t>skilled</a:t>
            </a:r>
            <a:r>
              <a:rPr lang="en-US" dirty="0"/>
              <a:t> and </a:t>
            </a:r>
            <a:r>
              <a:rPr lang="en-US" i="1" dirty="0">
                <a:solidFill>
                  <a:srgbClr val="FF0000"/>
                </a:solidFill>
              </a:rPr>
              <a:t>sustainable</a:t>
            </a:r>
            <a:r>
              <a:rPr lang="en-US" dirty="0"/>
              <a:t> craft workforce.</a:t>
            </a:r>
          </a:p>
        </p:txBody>
      </p:sp>
      <p:sp>
        <p:nvSpPr>
          <p:cNvPr id="5" name="Title 1"/>
          <p:cNvSpPr txBox="1">
            <a:spLocks/>
          </p:cNvSpPr>
          <p:nvPr/>
        </p:nvSpPr>
        <p:spPr bwMode="auto">
          <a:xfrm>
            <a:off x="1143000" y="0"/>
            <a:ext cx="6553200" cy="1143000"/>
          </a:xfrm>
          <a:prstGeom prst="rect">
            <a:avLst/>
          </a:prstGeom>
          <a:noFill/>
          <a:ln w="9525">
            <a:noFill/>
            <a:miter lim="800000"/>
            <a:headEnd/>
            <a:tailEnd/>
          </a:ln>
        </p:spPr>
        <p:txBody>
          <a:bodyPr anchor="ctr">
            <a:normAutofit/>
          </a:bodyPr>
          <a:lstStyle/>
          <a:p>
            <a:pPr>
              <a:defRPr/>
            </a:pPr>
            <a:r>
              <a:rPr lang="en-US" sz="4700" b="1" dirty="0">
                <a:solidFill>
                  <a:srgbClr val="0070C0"/>
                </a:solidFill>
                <a:latin typeface="Calibri" pitchFamily="34" charset="0"/>
              </a:rPr>
              <a:t>What is C3?</a:t>
            </a:r>
          </a:p>
        </p:txBody>
      </p:sp>
      <p:grpSp>
        <p:nvGrpSpPr>
          <p:cNvPr id="2" name="Group 1">
            <a:extLst>
              <a:ext uri="{FF2B5EF4-FFF2-40B4-BE49-F238E27FC236}">
                <a16:creationId xmlns:a16="http://schemas.microsoft.com/office/drawing/2014/main" id="{91693F7E-9556-4024-ADFC-D9211B4E0910}"/>
              </a:ext>
            </a:extLst>
          </p:cNvPr>
          <p:cNvGrpSpPr/>
          <p:nvPr/>
        </p:nvGrpSpPr>
        <p:grpSpPr>
          <a:xfrm>
            <a:off x="4572000" y="1828800"/>
            <a:ext cx="4191000" cy="3502819"/>
            <a:chOff x="4191000" y="1171575"/>
            <a:chExt cx="4648200" cy="4036219"/>
          </a:xfrm>
        </p:grpSpPr>
        <p:pic>
          <p:nvPicPr>
            <p:cNvPr id="1026" name="Picture 2" descr="Image result for craft worker">
              <a:extLst>
                <a:ext uri="{FF2B5EF4-FFF2-40B4-BE49-F238E27FC236}">
                  <a16:creationId xmlns:a16="http://schemas.microsoft.com/office/drawing/2014/main" id="{891ACCAB-FBBD-4168-B219-244525701E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9825" y="3464719"/>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raft worker">
              <a:extLst>
                <a:ext uri="{FF2B5EF4-FFF2-40B4-BE49-F238E27FC236}">
                  <a16:creationId xmlns:a16="http://schemas.microsoft.com/office/drawing/2014/main" id="{402940F3-1065-4304-83DC-4706C94AAC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19825" y="1764506"/>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raft worker">
              <a:extLst>
                <a:ext uri="{FF2B5EF4-FFF2-40B4-BE49-F238E27FC236}">
                  <a16:creationId xmlns:a16="http://schemas.microsoft.com/office/drawing/2014/main" id="{DFF154EA-9784-4FBB-A2A2-32535844C9B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2908697"/>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craft worker">
              <a:extLst>
                <a:ext uri="{FF2B5EF4-FFF2-40B4-BE49-F238E27FC236}">
                  <a16:creationId xmlns:a16="http://schemas.microsoft.com/office/drawing/2014/main" id="{9BCF1103-7B84-4C7F-8791-3D72B1276A3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52975" y="1171575"/>
              <a:ext cx="1905000" cy="1905000"/>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Recorded Sound">
            <a:hlinkClick r:id="" action="ppaction://media"/>
            <a:extLst>
              <a:ext uri="{FF2B5EF4-FFF2-40B4-BE49-F238E27FC236}">
                <a16:creationId xmlns:a16="http://schemas.microsoft.com/office/drawing/2014/main" id="{40C00C2A-DDC2-44B3-9592-3D42C98743BC}"/>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8737656" y="6400799"/>
            <a:ext cx="406343" cy="406343"/>
          </a:xfrm>
          <a:prstGeom prst="rect">
            <a:avLst/>
          </a:prstGeom>
        </p:spPr>
      </p:pic>
    </p:spTree>
    <p:custDataLst>
      <p:tags r:id="rId1"/>
    </p:custDataLst>
  </p:cSld>
  <p:clrMapOvr>
    <a:masterClrMapping/>
  </p:clrMapOvr>
  <p:transition spd="med" advClick="0" advTm="4132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57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remove"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143000" y="0"/>
            <a:ext cx="7620000" cy="1143000"/>
          </a:xfrm>
          <a:prstGeom prst="rect">
            <a:avLst/>
          </a:prstGeom>
          <a:noFill/>
          <a:ln w="9525">
            <a:noFill/>
            <a:miter lim="800000"/>
            <a:headEnd/>
            <a:tailEnd/>
          </a:ln>
        </p:spPr>
        <p:txBody>
          <a:bodyPr anchor="ctr">
            <a:noAutofit/>
          </a:bodyPr>
          <a:lstStyle/>
          <a:p>
            <a:pPr>
              <a:spcBef>
                <a:spcPts val="0"/>
              </a:spcBef>
              <a:spcAft>
                <a:spcPts val="50"/>
              </a:spcAft>
              <a:defRPr/>
            </a:pPr>
            <a:r>
              <a:rPr lang="en-US" sz="4700" b="1" dirty="0">
                <a:solidFill>
                  <a:srgbClr val="0070C0"/>
                </a:solidFill>
                <a:latin typeface="Calibri" pitchFamily="34" charset="0"/>
              </a:rPr>
              <a:t>What does that mean to me?</a:t>
            </a:r>
          </a:p>
        </p:txBody>
      </p:sp>
      <p:sp>
        <p:nvSpPr>
          <p:cNvPr id="9" name="Rectangle 1"/>
          <p:cNvSpPr>
            <a:spLocks noChangeArrowheads="1"/>
          </p:cNvSpPr>
          <p:nvPr/>
        </p:nvSpPr>
        <p:spPr bwMode="auto">
          <a:xfrm>
            <a:off x="4929497" y="4800600"/>
            <a:ext cx="459550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endParaRPr lang="en-US" sz="2000" b="1" dirty="0">
              <a:solidFill>
                <a:srgbClr val="877B77"/>
              </a:solidFill>
            </a:endParaRPr>
          </a:p>
        </p:txBody>
      </p:sp>
      <p:grpSp>
        <p:nvGrpSpPr>
          <p:cNvPr id="8" name="Group 7">
            <a:extLst>
              <a:ext uri="{FF2B5EF4-FFF2-40B4-BE49-F238E27FC236}">
                <a16:creationId xmlns:a16="http://schemas.microsoft.com/office/drawing/2014/main" id="{5E18F73D-D634-4F79-B7D3-5CCBE2486A21}"/>
              </a:ext>
            </a:extLst>
          </p:cNvPr>
          <p:cNvGrpSpPr/>
          <p:nvPr/>
        </p:nvGrpSpPr>
        <p:grpSpPr>
          <a:xfrm>
            <a:off x="228600" y="1870531"/>
            <a:ext cx="2162175" cy="2776857"/>
            <a:chOff x="182878" y="1645533"/>
            <a:chExt cx="2693672" cy="3772041"/>
          </a:xfrm>
        </p:grpSpPr>
        <p:pic>
          <p:nvPicPr>
            <p:cNvPr id="4" name="Picture 3" descr="A close up of a logo&#10;&#10;Description automatically generated">
              <a:extLst>
                <a:ext uri="{FF2B5EF4-FFF2-40B4-BE49-F238E27FC236}">
                  <a16:creationId xmlns:a16="http://schemas.microsoft.com/office/drawing/2014/main" id="{26DA69BA-DA72-4931-BE80-0AE300F6CC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747218">
              <a:off x="381000" y="3588774"/>
              <a:ext cx="2495550" cy="1828800"/>
            </a:xfrm>
            <a:prstGeom prst="rect">
              <a:avLst/>
            </a:prstGeom>
          </p:spPr>
        </p:pic>
        <p:pic>
          <p:nvPicPr>
            <p:cNvPr id="6" name="Picture 5" descr="A close up of a sign&#10;&#10;Description automatically generated">
              <a:extLst>
                <a:ext uri="{FF2B5EF4-FFF2-40B4-BE49-F238E27FC236}">
                  <a16:creationId xmlns:a16="http://schemas.microsoft.com/office/drawing/2014/main" id="{B23C86EC-9A1F-43D3-9447-1FA74D90EA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833366">
              <a:off x="182878" y="1645533"/>
              <a:ext cx="2505075" cy="1828800"/>
            </a:xfrm>
            <a:prstGeom prst="rect">
              <a:avLst/>
            </a:prstGeom>
          </p:spPr>
        </p:pic>
      </p:grpSp>
      <p:sp>
        <p:nvSpPr>
          <p:cNvPr id="3" name="Content Placeholder 2"/>
          <p:cNvSpPr>
            <a:spLocks noGrp="1"/>
          </p:cNvSpPr>
          <p:nvPr>
            <p:ph idx="1"/>
          </p:nvPr>
        </p:nvSpPr>
        <p:spPr>
          <a:xfrm>
            <a:off x="2667000" y="2168908"/>
            <a:ext cx="6096000" cy="3393692"/>
          </a:xfrm>
        </p:spPr>
        <p:txBody>
          <a:bodyPr>
            <a:normAutofit fontScale="92500" lnSpcReduction="20000"/>
          </a:bodyPr>
          <a:lstStyle/>
          <a:p>
            <a:pPr eaLnBrk="1" hangingPunct="1">
              <a:buClr>
                <a:srgbClr val="FF0000"/>
              </a:buClr>
              <a:buFont typeface="Wingdings" pitchFamily="2" charset="2"/>
              <a:buChar char="§"/>
              <a:defRPr/>
            </a:pPr>
            <a:r>
              <a:rPr lang="en-US" sz="2400" dirty="0"/>
              <a:t>Hourly pay - with overtime</a:t>
            </a:r>
          </a:p>
          <a:p>
            <a:pPr lvl="1" eaLnBrk="1" hangingPunct="1">
              <a:buClr>
                <a:srgbClr val="FF0000"/>
              </a:buClr>
              <a:buFont typeface="Wingdings" pitchFamily="2" charset="2"/>
              <a:buChar char="§"/>
              <a:defRPr/>
            </a:pPr>
            <a:r>
              <a:rPr lang="en-US" sz="2000" dirty="0"/>
              <a:t>No piece work!</a:t>
            </a:r>
          </a:p>
          <a:p>
            <a:pPr lvl="1" eaLnBrk="1" hangingPunct="1">
              <a:buClr>
                <a:srgbClr val="FF0000"/>
              </a:buClr>
              <a:buFont typeface="Wingdings" pitchFamily="2" charset="2"/>
              <a:buChar char="§"/>
              <a:defRPr/>
            </a:pPr>
            <a:r>
              <a:rPr lang="en-US" sz="2000" dirty="0"/>
              <a:t>You are an employee not an independent subcontractor.  </a:t>
            </a:r>
            <a:endParaRPr lang="en-US" sz="2400" dirty="0"/>
          </a:p>
          <a:p>
            <a:pPr eaLnBrk="1" hangingPunct="1">
              <a:buClr>
                <a:srgbClr val="FF0000"/>
              </a:buClr>
              <a:buFont typeface="Wingdings" pitchFamily="2" charset="2"/>
              <a:buChar char="§"/>
              <a:defRPr/>
            </a:pPr>
            <a:r>
              <a:rPr lang="en-US" sz="2400" dirty="0"/>
              <a:t>OSHA 10 safety training for craft workers</a:t>
            </a:r>
          </a:p>
          <a:p>
            <a:pPr eaLnBrk="1" hangingPunct="1">
              <a:buClr>
                <a:srgbClr val="FF0000"/>
              </a:buClr>
              <a:buFont typeface="Wingdings" pitchFamily="2" charset="2"/>
              <a:buChar char="§"/>
              <a:defRPr/>
            </a:pPr>
            <a:r>
              <a:rPr lang="en-US" sz="2400" dirty="0"/>
              <a:t>OSHA 30 safety training for supervisors </a:t>
            </a:r>
          </a:p>
          <a:p>
            <a:pPr lvl="1" eaLnBrk="1" hangingPunct="1">
              <a:buClr>
                <a:srgbClr val="FF0000"/>
              </a:buClr>
              <a:buFont typeface="Wingdings" pitchFamily="2" charset="2"/>
              <a:buChar char="§"/>
              <a:defRPr/>
            </a:pPr>
            <a:r>
              <a:rPr lang="en-US" sz="2000" dirty="0"/>
              <a:t>on-going safety-refresher training</a:t>
            </a:r>
          </a:p>
          <a:p>
            <a:pPr eaLnBrk="1" hangingPunct="1">
              <a:buClr>
                <a:srgbClr val="FF0000"/>
              </a:buClr>
              <a:buFont typeface="Wingdings" pitchFamily="2" charset="2"/>
              <a:buChar char="§"/>
              <a:defRPr/>
            </a:pPr>
            <a:r>
              <a:rPr lang="en-US" sz="2400" dirty="0"/>
              <a:t>Workers Compensation Insurance Coverage</a:t>
            </a:r>
          </a:p>
          <a:p>
            <a:pPr eaLnBrk="1" hangingPunct="1">
              <a:buClr>
                <a:srgbClr val="FF0000"/>
              </a:buClr>
              <a:buFont typeface="Wingdings" pitchFamily="2" charset="2"/>
              <a:buChar char="§"/>
              <a:defRPr/>
            </a:pPr>
            <a:r>
              <a:rPr lang="en-US" sz="2400" dirty="0"/>
              <a:t>Skills training </a:t>
            </a:r>
          </a:p>
          <a:p>
            <a:pPr lvl="1" eaLnBrk="1" hangingPunct="1">
              <a:buClr>
                <a:srgbClr val="FF0000"/>
              </a:buClr>
              <a:buFont typeface="Wingdings" pitchFamily="2" charset="2"/>
              <a:buChar char="§"/>
              <a:defRPr/>
            </a:pPr>
            <a:r>
              <a:rPr lang="en-US" sz="2000" dirty="0"/>
              <a:t>linked to your construction career path</a:t>
            </a:r>
            <a:r>
              <a:rPr lang="en-US" sz="2400" dirty="0"/>
              <a:t> </a:t>
            </a:r>
          </a:p>
          <a:p>
            <a:pPr marL="0" indent="0" eaLnBrk="1" hangingPunct="1">
              <a:buClr>
                <a:srgbClr val="FF0000"/>
              </a:buClr>
              <a:buNone/>
              <a:defRPr/>
            </a:pPr>
            <a:endParaRPr lang="en-US" sz="2400" dirty="0"/>
          </a:p>
          <a:p>
            <a:pPr marL="0" indent="0" eaLnBrk="1" hangingPunct="1">
              <a:buClr>
                <a:srgbClr val="FF0000"/>
              </a:buClr>
              <a:buNone/>
              <a:defRPr/>
            </a:pPr>
            <a:endParaRPr lang="en-US" sz="2400" dirty="0"/>
          </a:p>
        </p:txBody>
      </p:sp>
      <p:sp>
        <p:nvSpPr>
          <p:cNvPr id="10" name="Rectangle 9">
            <a:extLst>
              <a:ext uri="{FF2B5EF4-FFF2-40B4-BE49-F238E27FC236}">
                <a16:creationId xmlns:a16="http://schemas.microsoft.com/office/drawing/2014/main" id="{DE32F69A-B937-44D5-AA52-DAC75C3311F8}"/>
              </a:ext>
            </a:extLst>
          </p:cNvPr>
          <p:cNvSpPr/>
          <p:nvPr/>
        </p:nvSpPr>
        <p:spPr>
          <a:xfrm>
            <a:off x="2667000" y="1195625"/>
            <a:ext cx="5334000" cy="646331"/>
          </a:xfrm>
          <a:prstGeom prst="rect">
            <a:avLst/>
          </a:prstGeom>
        </p:spPr>
        <p:txBody>
          <a:bodyPr wrap="square">
            <a:spAutoFit/>
          </a:bodyPr>
          <a:lstStyle/>
          <a:p>
            <a:pPr lvl="0">
              <a:spcBef>
                <a:spcPct val="20000"/>
              </a:spcBef>
              <a:buClr>
                <a:srgbClr val="FF0000"/>
              </a:buClr>
              <a:defRPr/>
            </a:pPr>
            <a:r>
              <a:rPr lang="en-US" sz="3600" dirty="0">
                <a:solidFill>
                  <a:prstClr val="black"/>
                </a:solidFill>
                <a:latin typeface="Calibri"/>
              </a:rPr>
              <a:t>A CAREER not just a job!</a:t>
            </a:r>
          </a:p>
        </p:txBody>
      </p:sp>
      <p:pic>
        <p:nvPicPr>
          <p:cNvPr id="5" name="Recorded Sound">
            <a:hlinkClick r:id="" action="ppaction://media"/>
            <a:extLst>
              <a:ext uri="{FF2B5EF4-FFF2-40B4-BE49-F238E27FC236}">
                <a16:creationId xmlns:a16="http://schemas.microsoft.com/office/drawing/2014/main" id="{AF945707-219D-4330-8A38-DEA10D36C153}"/>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310160" y="6405361"/>
            <a:ext cx="400110" cy="400110"/>
          </a:xfrm>
          <a:prstGeom prst="rect">
            <a:avLst/>
          </a:prstGeom>
        </p:spPr>
      </p:pic>
    </p:spTree>
    <p:custDataLst>
      <p:tags r:id="rId1"/>
    </p:custDataLst>
  </p:cSld>
  <p:clrMapOvr>
    <a:masterClrMapping/>
  </p:clrMapOvr>
  <p:transition spd="med" advClick="0" advTm="7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409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remove"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Content Placeholder 2" descr="A close up of a womans face&#10;&#10;Description automatically generated">
            <a:extLst>
              <a:ext uri="{FF2B5EF4-FFF2-40B4-BE49-F238E27FC236}">
                <a16:creationId xmlns:a16="http://schemas.microsoft.com/office/drawing/2014/main" id="{4A64B979-6825-4624-9CFA-7C2CB52211B7}"/>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096933" y="1617133"/>
            <a:ext cx="4038600" cy="4038600"/>
          </a:xfrm>
          <a:prstGeom prst="rect">
            <a:avLst/>
          </a:prstGeom>
          <a:noFill/>
        </p:spPr>
      </p:pic>
      <p:sp>
        <p:nvSpPr>
          <p:cNvPr id="4" name="Content Placeholder 3"/>
          <p:cNvSpPr>
            <a:spLocks noGrp="1"/>
          </p:cNvSpPr>
          <p:nvPr>
            <p:ph sz="half" idx="1"/>
          </p:nvPr>
        </p:nvSpPr>
        <p:spPr bwMode="auto">
          <a:xfrm>
            <a:off x="457200" y="1600200"/>
            <a:ext cx="5486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a:buClr>
                <a:srgbClr val="FF0000"/>
              </a:buClr>
              <a:buFont typeface="Wingdings" panose="05000000000000000000" pitchFamily="2" charset="2"/>
              <a:buChar char="§"/>
            </a:pPr>
            <a:r>
              <a:rPr lang="en-US" dirty="0"/>
              <a:t>Verification of OSHA safety training</a:t>
            </a:r>
          </a:p>
          <a:p>
            <a:pPr>
              <a:buClr>
                <a:srgbClr val="FF0000"/>
              </a:buClr>
              <a:buFont typeface="Wingdings" panose="05000000000000000000" pitchFamily="2" charset="2"/>
              <a:buChar char="§"/>
            </a:pPr>
            <a:r>
              <a:rPr lang="en-US" dirty="0"/>
              <a:t>Jobsite interviews</a:t>
            </a:r>
          </a:p>
          <a:p>
            <a:pPr>
              <a:buClr>
                <a:srgbClr val="FF0000"/>
              </a:buClr>
              <a:buFont typeface="Wingdings" panose="05000000000000000000" pitchFamily="2" charset="2"/>
              <a:buChar char="§"/>
            </a:pPr>
            <a:r>
              <a:rPr lang="en-US" dirty="0"/>
              <a:t>Confirmation of employment status </a:t>
            </a:r>
          </a:p>
          <a:p>
            <a:pPr>
              <a:buClr>
                <a:srgbClr val="FF0000"/>
              </a:buClr>
              <a:buFont typeface="Courier New" panose="02070309020205020404" pitchFamily="49" charset="0"/>
              <a:buChar char="o"/>
            </a:pPr>
            <a:r>
              <a:rPr lang="en-US" sz="2000" dirty="0"/>
              <a:t>Hourly pay and overtime when earned</a:t>
            </a:r>
          </a:p>
          <a:p>
            <a:pPr>
              <a:buClr>
                <a:srgbClr val="FF0000"/>
              </a:buClr>
              <a:buFont typeface="Courier New" panose="02070309020205020404" pitchFamily="49" charset="0"/>
              <a:buChar char="o"/>
            </a:pPr>
            <a:r>
              <a:rPr lang="en-US" sz="2000" dirty="0"/>
              <a:t>Payroll taxes are deducted and matched</a:t>
            </a:r>
          </a:p>
          <a:p>
            <a:pPr>
              <a:buClr>
                <a:srgbClr val="FF0000"/>
              </a:buClr>
              <a:buFont typeface="Courier New" panose="02070309020205020404" pitchFamily="49" charset="0"/>
              <a:buChar char="o"/>
            </a:pPr>
            <a:r>
              <a:rPr lang="en-US" sz="2000" dirty="0"/>
              <a:t>Employee not an independent subcontractor</a:t>
            </a:r>
          </a:p>
          <a:p>
            <a:pPr marL="0" indent="0">
              <a:buFont typeface="Arial" charset="0"/>
              <a:buNone/>
            </a:pPr>
            <a:endParaRPr lang="en-US" dirty="0"/>
          </a:p>
        </p:txBody>
      </p:sp>
      <p:sp>
        <p:nvSpPr>
          <p:cNvPr id="13" name="Title 1">
            <a:extLst>
              <a:ext uri="{FF2B5EF4-FFF2-40B4-BE49-F238E27FC236}">
                <a16:creationId xmlns:a16="http://schemas.microsoft.com/office/drawing/2014/main" id="{9CC4A4D1-195D-47BC-ABD1-AE3C0ABD02D6}"/>
              </a:ext>
            </a:extLst>
          </p:cNvPr>
          <p:cNvSpPr txBox="1">
            <a:spLocks/>
          </p:cNvSpPr>
          <p:nvPr/>
        </p:nvSpPr>
        <p:spPr bwMode="auto">
          <a:xfrm>
            <a:off x="1143000" y="0"/>
            <a:ext cx="6553200" cy="1143000"/>
          </a:xfrm>
          <a:prstGeom prst="rect">
            <a:avLst/>
          </a:prstGeom>
          <a:noFill/>
          <a:ln w="9525">
            <a:noFill/>
            <a:miter lim="800000"/>
            <a:headEnd/>
            <a:tailEnd/>
          </a:ln>
        </p:spPr>
        <p:txBody>
          <a:bodyPr anchor="ctr">
            <a:normAutofit/>
          </a:bodyPr>
          <a:lstStyle/>
          <a:p>
            <a:pPr>
              <a:defRPr/>
            </a:pPr>
            <a:r>
              <a:rPr lang="en-US" sz="4700" b="1" dirty="0">
                <a:solidFill>
                  <a:srgbClr val="0070C0"/>
                </a:solidFill>
                <a:latin typeface="Calibri" pitchFamily="34" charset="0"/>
              </a:rPr>
              <a:t>Compliance Checks</a:t>
            </a:r>
          </a:p>
        </p:txBody>
      </p:sp>
      <p:pic>
        <p:nvPicPr>
          <p:cNvPr id="3" name="Recorded Sound">
            <a:hlinkClick r:id="" action="ppaction://media"/>
            <a:extLst>
              <a:ext uri="{FF2B5EF4-FFF2-40B4-BE49-F238E27FC236}">
                <a16:creationId xmlns:a16="http://schemas.microsoft.com/office/drawing/2014/main" id="{EEF7642B-22D0-402B-AE3A-51D411E71B46}"/>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580436" y="6324599"/>
            <a:ext cx="411163" cy="411163"/>
          </a:xfrm>
          <a:prstGeom prst="rect">
            <a:avLst/>
          </a:prstGeom>
        </p:spPr>
      </p:pic>
    </p:spTree>
    <p:custDataLst>
      <p:tags r:id="rId1"/>
    </p:custDataLst>
    <p:extLst>
      <p:ext uri="{BB962C8B-B14F-4D97-AF65-F5344CB8AC3E}">
        <p14:creationId xmlns:p14="http://schemas.microsoft.com/office/powerpoint/2010/main" val="3168573046"/>
      </p:ext>
    </p:extLst>
  </p:cSld>
  <p:clrMapOvr>
    <a:masterClrMapping/>
  </p:clrMapOvr>
  <p:transition spd="med" advClick="0" advTm="5461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169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remove"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A4FC23E-D453-F147-BDD2-B983101CF71B}"/>
              </a:ext>
            </a:extLst>
          </p:cNvPr>
          <p:cNvSpPr txBox="1"/>
          <p:nvPr/>
        </p:nvSpPr>
        <p:spPr>
          <a:xfrm>
            <a:off x="1143000" y="0"/>
            <a:ext cx="7238999" cy="815608"/>
          </a:xfrm>
          <a:prstGeom prst="rect">
            <a:avLst/>
          </a:prstGeom>
          <a:noFill/>
        </p:spPr>
        <p:txBody>
          <a:bodyPr wrap="square" rtlCol="0">
            <a:spAutoFit/>
          </a:bodyPr>
          <a:lstStyle/>
          <a:p>
            <a:r>
              <a:rPr lang="en-US" sz="4700" b="1" dirty="0">
                <a:solidFill>
                  <a:schemeClr val="accent1"/>
                </a:solidFill>
                <a:latin typeface="+mj-lt"/>
              </a:rPr>
              <a:t>What can I do?</a:t>
            </a:r>
          </a:p>
        </p:txBody>
      </p:sp>
      <p:graphicFrame>
        <p:nvGraphicFramePr>
          <p:cNvPr id="2" name="Diagram 1">
            <a:extLst>
              <a:ext uri="{FF2B5EF4-FFF2-40B4-BE49-F238E27FC236}">
                <a16:creationId xmlns:a16="http://schemas.microsoft.com/office/drawing/2014/main" id="{0705115C-6692-4704-ACCA-9B1031BEB1CB}"/>
              </a:ext>
            </a:extLst>
          </p:cNvPr>
          <p:cNvGraphicFramePr/>
          <p:nvPr>
            <p:extLst>
              <p:ext uri="{D42A27DB-BD31-4B8C-83A1-F6EECF244321}">
                <p14:modId xmlns:p14="http://schemas.microsoft.com/office/powerpoint/2010/main" val="27158033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Recorded Sound">
            <a:hlinkClick r:id="" action="ppaction://media"/>
            <a:extLst>
              <a:ext uri="{FF2B5EF4-FFF2-40B4-BE49-F238E27FC236}">
                <a16:creationId xmlns:a16="http://schemas.microsoft.com/office/drawing/2014/main" id="{E92C51F6-B139-4A26-82B1-7775CCD3575D}"/>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686799" y="6400800"/>
            <a:ext cx="304800" cy="304800"/>
          </a:xfrm>
          <a:prstGeom prst="rect">
            <a:avLst/>
          </a:prstGeom>
        </p:spPr>
      </p:pic>
    </p:spTree>
    <p:extLst>
      <p:ext uri="{BB962C8B-B14F-4D97-AF65-F5344CB8AC3E}">
        <p14:creationId xmlns:p14="http://schemas.microsoft.com/office/powerpoint/2010/main" val="2880159828"/>
      </p:ext>
    </p:extLst>
  </p:cSld>
  <p:clrMapOvr>
    <a:masterClrMapping/>
  </p:clrMapOvr>
  <p:transition spd="med" advClick="0" advTm="3827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47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remove"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343399" y="854270"/>
            <a:ext cx="4612483" cy="5173781"/>
          </a:xfrm>
        </p:spPr>
        <p:txBody>
          <a:bodyPr/>
          <a:lstStyle/>
          <a:p>
            <a:pPr eaLnBrk="1" hangingPunct="1">
              <a:buClr>
                <a:srgbClr val="FF0000"/>
              </a:buClr>
              <a:buFont typeface="Wingdings" panose="05000000000000000000" pitchFamily="2" charset="2"/>
              <a:buChar char="§"/>
            </a:pPr>
            <a:r>
              <a:rPr lang="en-US" sz="2400" dirty="0"/>
              <a:t>For the craft professional</a:t>
            </a:r>
          </a:p>
          <a:p>
            <a:pPr lvl="1" eaLnBrk="1" hangingPunct="1">
              <a:buClr>
                <a:srgbClr val="FF0000"/>
              </a:buClr>
              <a:buFont typeface="Wingdings" panose="05000000000000000000" pitchFamily="2" charset="2"/>
              <a:buChar char="§"/>
            </a:pPr>
            <a:r>
              <a:rPr lang="en-US" sz="1800" dirty="0"/>
              <a:t>Work safely, produce high quality work creating demand for your services</a:t>
            </a:r>
          </a:p>
          <a:p>
            <a:pPr lvl="1" eaLnBrk="1" hangingPunct="1">
              <a:buClr>
                <a:srgbClr val="FF0000"/>
              </a:buClr>
              <a:buFont typeface="Wingdings" panose="05000000000000000000" pitchFamily="2" charset="2"/>
              <a:buChar char="§"/>
            </a:pPr>
            <a:r>
              <a:rPr lang="en-US" sz="1800" dirty="0"/>
              <a:t>Wage growth</a:t>
            </a:r>
          </a:p>
          <a:p>
            <a:pPr lvl="1" eaLnBrk="1" hangingPunct="1">
              <a:buClr>
                <a:srgbClr val="FF0000"/>
              </a:buClr>
              <a:buFont typeface="Wingdings" panose="05000000000000000000" pitchFamily="2" charset="2"/>
              <a:buChar char="§"/>
            </a:pPr>
            <a:r>
              <a:rPr lang="en-US" sz="1800" dirty="0"/>
              <a:t>Career path</a:t>
            </a:r>
          </a:p>
          <a:p>
            <a:pPr eaLnBrk="1" hangingPunct="1">
              <a:buClr>
                <a:srgbClr val="FF0000"/>
              </a:buClr>
              <a:buFont typeface="Wingdings" panose="05000000000000000000" pitchFamily="2" charset="2"/>
              <a:buChar char="§"/>
            </a:pPr>
            <a:r>
              <a:rPr lang="en-US" sz="2400" dirty="0"/>
              <a:t>For the construction company</a:t>
            </a:r>
          </a:p>
          <a:p>
            <a:pPr lvl="1" eaLnBrk="1" hangingPunct="1">
              <a:buClr>
                <a:srgbClr val="FF0000"/>
              </a:buClr>
              <a:buFont typeface="Wingdings" panose="05000000000000000000" pitchFamily="2" charset="2"/>
              <a:buChar char="§"/>
            </a:pPr>
            <a:r>
              <a:rPr lang="en-US" sz="1800" dirty="0"/>
              <a:t>More productivity, less rework </a:t>
            </a:r>
          </a:p>
          <a:p>
            <a:pPr lvl="1" eaLnBrk="1" hangingPunct="1">
              <a:buClr>
                <a:srgbClr val="FF0000"/>
              </a:buClr>
              <a:buFont typeface="Wingdings" panose="05000000000000000000" pitchFamily="2" charset="2"/>
              <a:buChar char="§"/>
            </a:pPr>
            <a:r>
              <a:rPr lang="en-US" sz="1800" dirty="0"/>
              <a:t>Greater profitability</a:t>
            </a:r>
          </a:p>
          <a:p>
            <a:pPr lvl="1" eaLnBrk="1" hangingPunct="1">
              <a:buClr>
                <a:srgbClr val="FF0000"/>
              </a:buClr>
              <a:buFont typeface="Wingdings" panose="05000000000000000000" pitchFamily="2" charset="2"/>
              <a:buChar char="§"/>
            </a:pPr>
            <a:r>
              <a:rPr lang="en-US" sz="1800" dirty="0"/>
              <a:t>Sustainable craft workforce</a:t>
            </a:r>
            <a:endParaRPr lang="en-US" sz="2000" dirty="0"/>
          </a:p>
          <a:p>
            <a:pPr eaLnBrk="1" hangingPunct="1">
              <a:buClr>
                <a:srgbClr val="FF0000"/>
              </a:buClr>
              <a:buFont typeface="Wingdings" panose="05000000000000000000" pitchFamily="2" charset="2"/>
              <a:buChar char="§"/>
            </a:pPr>
            <a:r>
              <a:rPr lang="en-US" sz="2400" dirty="0"/>
              <a:t>For the end user of the building</a:t>
            </a:r>
          </a:p>
          <a:p>
            <a:pPr lvl="1" eaLnBrk="1" hangingPunct="1">
              <a:buClr>
                <a:srgbClr val="FF0000"/>
              </a:buClr>
              <a:buFont typeface="Wingdings" panose="05000000000000000000" pitchFamily="2" charset="2"/>
              <a:buChar char="§"/>
            </a:pPr>
            <a:r>
              <a:rPr lang="en-US" sz="1800" dirty="0"/>
              <a:t>High building performance </a:t>
            </a:r>
          </a:p>
          <a:p>
            <a:pPr lvl="1" eaLnBrk="1" hangingPunct="1">
              <a:buClr>
                <a:srgbClr val="FF0000"/>
              </a:buClr>
              <a:buFont typeface="Wingdings" panose="05000000000000000000" pitchFamily="2" charset="2"/>
              <a:buChar char="§"/>
            </a:pPr>
            <a:r>
              <a:rPr lang="en-US" sz="1800" dirty="0"/>
              <a:t>Lower maintenance costs</a:t>
            </a:r>
          </a:p>
          <a:p>
            <a:pPr lvl="1" eaLnBrk="1" hangingPunct="1">
              <a:buClr>
                <a:srgbClr val="FF0000"/>
              </a:buClr>
              <a:buFont typeface="Wingdings" panose="05000000000000000000" pitchFamily="2" charset="2"/>
              <a:buChar char="§"/>
            </a:pPr>
            <a:r>
              <a:rPr lang="en-US" sz="1800" dirty="0"/>
              <a:t>Longer building life cycle</a:t>
            </a:r>
          </a:p>
          <a:p>
            <a:pPr lvl="1" eaLnBrk="1" hangingPunct="1">
              <a:buClr>
                <a:srgbClr val="FF0000"/>
              </a:buClr>
              <a:buFont typeface="Wingdings" panose="05000000000000000000" pitchFamily="2" charset="2"/>
              <a:buChar char="§"/>
            </a:pPr>
            <a:r>
              <a:rPr lang="en-US" sz="1800" dirty="0"/>
              <a:t>Sustainable craft workforce</a:t>
            </a:r>
            <a:endParaRPr lang="en-US" dirty="0"/>
          </a:p>
        </p:txBody>
      </p:sp>
      <p:sp>
        <p:nvSpPr>
          <p:cNvPr id="7" name="Rectangle 6"/>
          <p:cNvSpPr/>
          <p:nvPr/>
        </p:nvSpPr>
        <p:spPr>
          <a:xfrm>
            <a:off x="419100" y="6028052"/>
            <a:ext cx="8305799" cy="646331"/>
          </a:xfrm>
          <a:prstGeom prst="rect">
            <a:avLst/>
          </a:prstGeom>
        </p:spPr>
        <p:txBody>
          <a:bodyPr wrap="square">
            <a:spAutoFit/>
          </a:bodyPr>
          <a:lstStyle/>
          <a:p>
            <a:pPr algn="ctr" eaLnBrk="1" hangingPunct="1">
              <a:buFont typeface="Arial" charset="0"/>
              <a:buNone/>
            </a:pPr>
            <a:r>
              <a:rPr lang="en-US" sz="3600" b="1" dirty="0">
                <a:solidFill>
                  <a:srgbClr val="C00000"/>
                </a:solidFill>
                <a:latin typeface="+mn-lt"/>
              </a:rPr>
              <a:t>www.c3.org</a:t>
            </a:r>
          </a:p>
        </p:txBody>
      </p:sp>
      <p:sp>
        <p:nvSpPr>
          <p:cNvPr id="2" name="TextBox 1">
            <a:extLst>
              <a:ext uri="{FF2B5EF4-FFF2-40B4-BE49-F238E27FC236}">
                <a16:creationId xmlns:a16="http://schemas.microsoft.com/office/drawing/2014/main" id="{5BB2909D-C542-694C-BA94-AF6F9DBBE488}"/>
              </a:ext>
            </a:extLst>
          </p:cNvPr>
          <p:cNvSpPr txBox="1"/>
          <p:nvPr/>
        </p:nvSpPr>
        <p:spPr>
          <a:xfrm>
            <a:off x="1142999" y="0"/>
            <a:ext cx="7812883" cy="815608"/>
          </a:xfrm>
          <a:prstGeom prst="rect">
            <a:avLst/>
          </a:prstGeom>
          <a:noFill/>
        </p:spPr>
        <p:txBody>
          <a:bodyPr wrap="square" rtlCol="0">
            <a:spAutoFit/>
          </a:bodyPr>
          <a:lstStyle/>
          <a:p>
            <a:r>
              <a:rPr lang="en-US" sz="4700" b="1" dirty="0">
                <a:solidFill>
                  <a:schemeClr val="accent1"/>
                </a:solidFill>
              </a:rPr>
              <a:t>With C3, everyone wins!</a:t>
            </a:r>
          </a:p>
        </p:txBody>
      </p:sp>
      <p:graphicFrame>
        <p:nvGraphicFramePr>
          <p:cNvPr id="3" name="Diagram 2">
            <a:extLst>
              <a:ext uri="{FF2B5EF4-FFF2-40B4-BE49-F238E27FC236}">
                <a16:creationId xmlns:a16="http://schemas.microsoft.com/office/drawing/2014/main" id="{670F02BC-8C9F-424C-BF4D-DA678BD37E65}"/>
              </a:ext>
            </a:extLst>
          </p:cNvPr>
          <p:cNvGraphicFramePr/>
          <p:nvPr>
            <p:extLst>
              <p:ext uri="{D42A27DB-BD31-4B8C-83A1-F6EECF244321}">
                <p14:modId xmlns:p14="http://schemas.microsoft.com/office/powerpoint/2010/main" val="1614152728"/>
              </p:ext>
            </p:extLst>
          </p:nvPr>
        </p:nvGraphicFramePr>
        <p:xfrm>
          <a:off x="-244477" y="1451940"/>
          <a:ext cx="4953000" cy="362711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6" name="Recorded Sound">
            <a:hlinkClick r:id="" action="ppaction://media"/>
            <a:extLst>
              <a:ext uri="{FF2B5EF4-FFF2-40B4-BE49-F238E27FC236}">
                <a16:creationId xmlns:a16="http://schemas.microsoft.com/office/drawing/2014/main" id="{F862D09F-FED8-4379-B4B2-912F94B23E12}"/>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8641815" y="6400799"/>
            <a:ext cx="387883" cy="387883"/>
          </a:xfrm>
          <a:prstGeom prst="rect">
            <a:avLst/>
          </a:prstGeom>
        </p:spPr>
      </p:pic>
    </p:spTree>
    <p:custDataLst>
      <p:tags r:id="rId1"/>
    </p:custDataLst>
    <p:extLst>
      <p:ext uri="{BB962C8B-B14F-4D97-AF65-F5344CB8AC3E}">
        <p14:creationId xmlns:p14="http://schemas.microsoft.com/office/powerpoint/2010/main" val="523174922"/>
      </p:ext>
    </p:extLst>
  </p:cSld>
  <p:clrMapOvr>
    <a:masterClrMapping/>
  </p:clrMapOvr>
  <mc:AlternateContent xmlns:mc="http://schemas.openxmlformats.org/markup-compatibility/2006" xmlns:p14="http://schemas.microsoft.com/office/powerpoint/2010/main">
    <mc:Choice Requires="p14">
      <p:transition p14:dur="0" advClick="0" advTm="78282"/>
    </mc:Choice>
    <mc:Fallback xmlns="">
      <p:transition advClick="0" advTm="782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333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remove" display="0">
                  <p:stCondLst>
                    <p:cond delay="indefinite"/>
                  </p:stCondLst>
                  <p:endCondLst>
                    <p:cond evt="onStopAudio" delay="0">
                      <p:tgtEl>
                        <p:sldTgt/>
                      </p:tgtEl>
                    </p:cond>
                  </p:endCondLst>
                </p:cTn>
                <p:tgtEl>
                  <p:spTgt spid="6"/>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
</p:tagLst>
</file>

<file path=ppt/tags/tag2.xml><?xml version="1.0" encoding="utf-8"?>
<p:tagLst xmlns:a="http://schemas.openxmlformats.org/drawingml/2006/main" xmlns:r="http://schemas.openxmlformats.org/officeDocument/2006/relationships" xmlns:p="http://schemas.openxmlformats.org/presentationml/2006/main">
  <p:tag name="TIMING" val="|4|2.3|3.1|3.4"/>
</p:tagLst>
</file>

<file path=ppt/tags/tag3.xml><?xml version="1.0" encoding="utf-8"?>
<p:tagLst xmlns:a="http://schemas.openxmlformats.org/drawingml/2006/main" xmlns:r="http://schemas.openxmlformats.org/officeDocument/2006/relationships" xmlns:p="http://schemas.openxmlformats.org/presentationml/2006/main">
  <p:tag name="TIMING" val="|9.4|2|4.1|11.4"/>
</p:tagLst>
</file>

<file path=ppt/tags/tag4.xml><?xml version="1.0" encoding="utf-8"?>
<p:tagLst xmlns:a="http://schemas.openxmlformats.org/drawingml/2006/main" xmlns:r="http://schemas.openxmlformats.org/officeDocument/2006/relationships" xmlns:p="http://schemas.openxmlformats.org/presentationml/2006/main">
  <p:tag name="TIMING" val="|7.4|15.5|9.2"/>
</p:tagLst>
</file>

<file path=ppt/tags/tag5.xml><?xml version="1.0" encoding="utf-8"?>
<p:tagLst xmlns:a="http://schemas.openxmlformats.org/drawingml/2006/main" xmlns:r="http://schemas.openxmlformats.org/officeDocument/2006/relationships" xmlns:p="http://schemas.openxmlformats.org/presentationml/2006/main">
  <p:tag name="TIMING" val="|2.7|17"/>
</p:tagLst>
</file>

<file path=ppt/theme/theme1.xml><?xml version="1.0" encoding="utf-8"?>
<a:theme xmlns:a="http://schemas.openxmlformats.org/drawingml/2006/main" name="C3 Program 2012 Revision December 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CS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16176</TotalTime>
  <Words>884</Words>
  <Application>Microsoft Office PowerPoint</Application>
  <PresentationFormat>On-screen Show (4:3)</PresentationFormat>
  <Paragraphs>71</Paragraphs>
  <Slides>6</Slides>
  <Notes>6</Notes>
  <HiddenSlides>0</HiddenSlides>
  <MMClips>6</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6</vt:i4>
      </vt:variant>
    </vt:vector>
  </HeadingPairs>
  <TitlesOfParts>
    <vt:vector size="14" baseType="lpstr">
      <vt:lpstr>Arial</vt:lpstr>
      <vt:lpstr>Calibri</vt:lpstr>
      <vt:lpstr>Courier New</vt:lpstr>
      <vt:lpstr>Wingdings</vt:lpstr>
      <vt:lpstr>C3 Program 2012 Revision December 2012</vt:lpstr>
      <vt:lpstr>Custom Design</vt:lpstr>
      <vt:lpstr>SCS Theme</vt:lpstr>
      <vt:lpstr>1_Custom Design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Reba Taville</dc:creator>
  <cp:lastModifiedBy>Diane Aguilar</cp:lastModifiedBy>
  <cp:revision>86</cp:revision>
  <dcterms:created xsi:type="dcterms:W3CDTF">2019-09-04T14:44:51Z</dcterms:created>
  <dcterms:modified xsi:type="dcterms:W3CDTF">2019-10-03T20:33:28Z</dcterms:modified>
</cp:coreProperties>
</file>